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460" r:id="rId2"/>
    <p:sldId id="2441" r:id="rId3"/>
    <p:sldId id="274" r:id="rId4"/>
    <p:sldId id="2448" r:id="rId5"/>
    <p:sldId id="329" r:id="rId6"/>
    <p:sldId id="328" r:id="rId7"/>
    <p:sldId id="2450" r:id="rId8"/>
    <p:sldId id="2459" r:id="rId9"/>
    <p:sldId id="419" r:id="rId10"/>
    <p:sldId id="2458" r:id="rId11"/>
    <p:sldId id="2452" r:id="rId12"/>
    <p:sldId id="2454" r:id="rId13"/>
    <p:sldId id="2455" r:id="rId14"/>
    <p:sldId id="292" r:id="rId15"/>
    <p:sldId id="293" r:id="rId16"/>
    <p:sldId id="2668" r:id="rId17"/>
    <p:sldId id="2669" r:id="rId18"/>
    <p:sldId id="300" r:id="rId19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57" d="100"/>
          <a:sy n="57" d="100"/>
        </p:scale>
        <p:origin x="908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lex Albert Rodrigues" userId="0504e497-abbf-4085-9835-ae1bb81367a0" providerId="ADAL" clId="{C4E8E32B-BC4B-48E4-9617-CE276AA96F68}"/>
    <pc:docChg chg="custSel addSld modSld sldOrd">
      <pc:chgData name="Allex Albert Rodrigues" userId="0504e497-abbf-4085-9835-ae1bb81367a0" providerId="ADAL" clId="{C4E8E32B-BC4B-48E4-9617-CE276AA96F68}" dt="2025-06-16T18:46:25.754" v="92" actId="20577"/>
      <pc:docMkLst>
        <pc:docMk/>
      </pc:docMkLst>
      <pc:sldChg chg="addSp modSp mod ord">
        <pc:chgData name="Allex Albert Rodrigues" userId="0504e497-abbf-4085-9835-ae1bb81367a0" providerId="ADAL" clId="{C4E8E32B-BC4B-48E4-9617-CE276AA96F68}" dt="2025-06-16T18:46:25.754" v="92" actId="20577"/>
        <pc:sldMkLst>
          <pc:docMk/>
          <pc:sldMk cId="1424326810" sldId="300"/>
        </pc:sldMkLst>
        <pc:spChg chg="add mod">
          <ac:chgData name="Allex Albert Rodrigues" userId="0504e497-abbf-4085-9835-ae1bb81367a0" providerId="ADAL" clId="{C4E8E32B-BC4B-48E4-9617-CE276AA96F68}" dt="2025-06-16T18:46:16.852" v="87" actId="255"/>
          <ac:spMkLst>
            <pc:docMk/>
            <pc:sldMk cId="1424326810" sldId="300"/>
            <ac:spMk id="4" creationId="{75DEB9A4-9224-3D3C-7FEA-A6864AB4A47D}"/>
          </ac:spMkLst>
        </pc:spChg>
        <pc:spChg chg="mod">
          <ac:chgData name="Allex Albert Rodrigues" userId="0504e497-abbf-4085-9835-ae1bb81367a0" providerId="ADAL" clId="{C4E8E32B-BC4B-48E4-9617-CE276AA96F68}" dt="2025-06-16T18:46:25.754" v="92" actId="20577"/>
          <ac:spMkLst>
            <pc:docMk/>
            <pc:sldMk cId="1424326810" sldId="300"/>
            <ac:spMk id="5" creationId="{D4F75BED-D771-0C42-9301-6869F1692342}"/>
          </ac:spMkLst>
        </pc:spChg>
        <pc:picChg chg="mod">
          <ac:chgData name="Allex Albert Rodrigues" userId="0504e497-abbf-4085-9835-ae1bb81367a0" providerId="ADAL" clId="{C4E8E32B-BC4B-48E4-9617-CE276AA96F68}" dt="2025-06-16T18:45:43.963" v="63" actId="1076"/>
          <ac:picMkLst>
            <pc:docMk/>
            <pc:sldMk cId="1424326810" sldId="300"/>
            <ac:picMk id="2" creationId="{625BF8A7-AF99-256D-BFB1-74B89A6AC42B}"/>
          </ac:picMkLst>
        </pc:picChg>
      </pc:sldChg>
      <pc:sldChg chg="addSp delSp modSp mod">
        <pc:chgData name="Allex Albert Rodrigues" userId="0504e497-abbf-4085-9835-ae1bb81367a0" providerId="ADAL" clId="{C4E8E32B-BC4B-48E4-9617-CE276AA96F68}" dt="2025-06-16T18:45:25.243" v="60" actId="1076"/>
        <pc:sldMkLst>
          <pc:docMk/>
          <pc:sldMk cId="1104796261" sldId="2668"/>
        </pc:sldMkLst>
        <pc:spChg chg="mod">
          <ac:chgData name="Allex Albert Rodrigues" userId="0504e497-abbf-4085-9835-ae1bb81367a0" providerId="ADAL" clId="{C4E8E32B-BC4B-48E4-9617-CE276AA96F68}" dt="2025-06-16T18:45:25.243" v="60" actId="1076"/>
          <ac:spMkLst>
            <pc:docMk/>
            <pc:sldMk cId="1104796261" sldId="2668"/>
            <ac:spMk id="4" creationId="{4C100E85-FE4D-E895-F5D7-3875B582DEEA}"/>
          </ac:spMkLst>
        </pc:spChg>
        <pc:picChg chg="del">
          <ac:chgData name="Allex Albert Rodrigues" userId="0504e497-abbf-4085-9835-ae1bb81367a0" providerId="ADAL" clId="{C4E8E32B-BC4B-48E4-9617-CE276AA96F68}" dt="2025-06-16T18:39:30.843" v="0" actId="478"/>
          <ac:picMkLst>
            <pc:docMk/>
            <pc:sldMk cId="1104796261" sldId="2668"/>
            <ac:picMk id="6" creationId="{EDF41BB6-7F83-B734-6ED2-9E28B5D21AF1}"/>
          </ac:picMkLst>
        </pc:picChg>
        <pc:picChg chg="del mod ord">
          <ac:chgData name="Allex Albert Rodrigues" userId="0504e497-abbf-4085-9835-ae1bb81367a0" providerId="ADAL" clId="{C4E8E32B-BC4B-48E4-9617-CE276AA96F68}" dt="2025-06-16T18:41:03.669" v="26" actId="478"/>
          <ac:picMkLst>
            <pc:docMk/>
            <pc:sldMk cId="1104796261" sldId="2668"/>
            <ac:picMk id="8" creationId="{C00C298E-F67E-260A-937B-4F05171B801D}"/>
          </ac:picMkLst>
        </pc:picChg>
        <pc:picChg chg="del">
          <ac:chgData name="Allex Albert Rodrigues" userId="0504e497-abbf-4085-9835-ae1bb81367a0" providerId="ADAL" clId="{C4E8E32B-BC4B-48E4-9617-CE276AA96F68}" dt="2025-06-16T18:39:42.623" v="5" actId="478"/>
          <ac:picMkLst>
            <pc:docMk/>
            <pc:sldMk cId="1104796261" sldId="2668"/>
            <ac:picMk id="9" creationId="{3FD9E376-119D-E4D1-A8D2-CC80B19EBEAB}"/>
          </ac:picMkLst>
        </pc:picChg>
        <pc:picChg chg="add mod ord">
          <ac:chgData name="Allex Albert Rodrigues" userId="0504e497-abbf-4085-9835-ae1bb81367a0" providerId="ADAL" clId="{C4E8E32B-BC4B-48E4-9617-CE276AA96F68}" dt="2025-06-16T18:45:12.340" v="57" actId="166"/>
          <ac:picMkLst>
            <pc:docMk/>
            <pc:sldMk cId="1104796261" sldId="2668"/>
            <ac:picMk id="11" creationId="{A3669508-41E2-1DD3-2EFC-1CD2E848F7E4}"/>
          </ac:picMkLst>
        </pc:picChg>
        <pc:picChg chg="add del">
          <ac:chgData name="Allex Albert Rodrigues" userId="0504e497-abbf-4085-9835-ae1bb81367a0" providerId="ADAL" clId="{C4E8E32B-BC4B-48E4-9617-CE276AA96F68}" dt="2025-06-16T18:41:21.276" v="31" actId="478"/>
          <ac:picMkLst>
            <pc:docMk/>
            <pc:sldMk cId="1104796261" sldId="2668"/>
            <ac:picMk id="13" creationId="{8F8E0960-7751-46C9-E18B-1B25B55956FB}"/>
          </ac:picMkLst>
        </pc:picChg>
        <pc:picChg chg="add mod">
          <ac:chgData name="Allex Albert Rodrigues" userId="0504e497-abbf-4085-9835-ae1bb81367a0" providerId="ADAL" clId="{C4E8E32B-BC4B-48E4-9617-CE276AA96F68}" dt="2025-06-16T18:45:05.537" v="55" actId="1076"/>
          <ac:picMkLst>
            <pc:docMk/>
            <pc:sldMk cId="1104796261" sldId="2668"/>
            <ac:picMk id="15" creationId="{1981CEB9-4922-D39E-6075-CBF3CC9F14E3}"/>
          </ac:picMkLst>
        </pc:picChg>
      </pc:sldChg>
      <pc:sldChg chg="addSp delSp modSp add mod">
        <pc:chgData name="Allex Albert Rodrigues" userId="0504e497-abbf-4085-9835-ae1bb81367a0" providerId="ADAL" clId="{C4E8E32B-BC4B-48E4-9617-CE276AA96F68}" dt="2025-06-16T18:45:34.838" v="62" actId="14100"/>
        <pc:sldMkLst>
          <pc:docMk/>
          <pc:sldMk cId="654769732" sldId="2669"/>
        </pc:sldMkLst>
        <pc:spChg chg="mod">
          <ac:chgData name="Allex Albert Rodrigues" userId="0504e497-abbf-4085-9835-ae1bb81367a0" providerId="ADAL" clId="{C4E8E32B-BC4B-48E4-9617-CE276AA96F68}" dt="2025-06-16T18:42:35.528" v="41" actId="1076"/>
          <ac:spMkLst>
            <pc:docMk/>
            <pc:sldMk cId="654769732" sldId="2669"/>
            <ac:spMk id="4" creationId="{53621F70-3E9F-2F21-6FC8-5B42129D2CB3}"/>
          </ac:spMkLst>
        </pc:spChg>
        <pc:picChg chg="mod ord">
          <ac:chgData name="Allex Albert Rodrigues" userId="0504e497-abbf-4085-9835-ae1bb81367a0" providerId="ADAL" clId="{C4E8E32B-BC4B-48E4-9617-CE276AA96F68}" dt="2025-06-16T18:43:54.264" v="47" actId="1076"/>
          <ac:picMkLst>
            <pc:docMk/>
            <pc:sldMk cId="654769732" sldId="2669"/>
            <ac:picMk id="2" creationId="{168D2317-73B0-095D-98CF-9543E77BAA3D}"/>
          </ac:picMkLst>
        </pc:picChg>
        <pc:picChg chg="add mod ord">
          <ac:chgData name="Allex Albert Rodrigues" userId="0504e497-abbf-4085-9835-ae1bb81367a0" providerId="ADAL" clId="{C4E8E32B-BC4B-48E4-9617-CE276AA96F68}" dt="2025-06-16T18:45:34.838" v="62" actId="14100"/>
          <ac:picMkLst>
            <pc:docMk/>
            <pc:sldMk cId="654769732" sldId="2669"/>
            <ac:picMk id="8" creationId="{84E89AE4-408B-517D-279C-592FDD10C916}"/>
          </ac:picMkLst>
        </pc:picChg>
        <pc:picChg chg="del">
          <ac:chgData name="Allex Albert Rodrigues" userId="0504e497-abbf-4085-9835-ae1bb81367a0" providerId="ADAL" clId="{C4E8E32B-BC4B-48E4-9617-CE276AA96F68}" dt="2025-06-16T18:41:27.959" v="33" actId="478"/>
          <ac:picMkLst>
            <pc:docMk/>
            <pc:sldMk cId="654769732" sldId="2669"/>
            <ac:picMk id="11" creationId="{106AE1DE-5829-430A-B67B-C875C36F3C2C}"/>
          </ac:picMkLst>
        </pc:picChg>
        <pc:picChg chg="del mod ord">
          <ac:chgData name="Allex Albert Rodrigues" userId="0504e497-abbf-4085-9835-ae1bb81367a0" providerId="ADAL" clId="{C4E8E32B-BC4B-48E4-9617-CE276AA96F68}" dt="2025-06-16T18:44:07.044" v="49" actId="478"/>
          <ac:picMkLst>
            <pc:docMk/>
            <pc:sldMk cId="654769732" sldId="2669"/>
            <ac:picMk id="13" creationId="{E2A3B925-B64A-28C0-5A6F-07A840F7E7FC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AB4CC6-03C9-428D-852E-ABF03CC1240D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DD5A01CF-BA07-4880-A018-81BA95E200BF}">
      <dgm:prSet phldrT="[Texto]" custT="1"/>
      <dgm:spPr>
        <a:solidFill>
          <a:srgbClr val="002060"/>
        </a:solidFill>
      </dgm:spPr>
      <dgm:t>
        <a:bodyPr/>
        <a:lstStyle/>
        <a:p>
          <a:r>
            <a:rPr lang="pt-BR" sz="2400" b="1" dirty="0">
              <a:solidFill>
                <a:schemeClr val="bg1"/>
              </a:solidFill>
            </a:rPr>
            <a:t>Ideia inicial do Programa de Regularidade Previdenciária</a:t>
          </a:r>
        </a:p>
      </dgm:t>
    </dgm:pt>
    <dgm:pt modelId="{BCC54C06-E43A-4400-BACB-6B87EF12EE0D}" type="parTrans" cxnId="{360385D3-5D37-48E8-83FA-CF1290A4D804}">
      <dgm:prSet/>
      <dgm:spPr/>
      <dgm:t>
        <a:bodyPr/>
        <a:lstStyle/>
        <a:p>
          <a:endParaRPr lang="pt-BR"/>
        </a:p>
      </dgm:t>
    </dgm:pt>
    <dgm:pt modelId="{2FCB8BDF-13E9-4494-A88B-A3D13A705FBD}" type="sibTrans" cxnId="{360385D3-5D37-48E8-83FA-CF1290A4D804}">
      <dgm:prSet/>
      <dgm:spPr/>
      <dgm:t>
        <a:bodyPr/>
        <a:lstStyle/>
        <a:p>
          <a:endParaRPr lang="pt-BR"/>
        </a:p>
      </dgm:t>
    </dgm:pt>
    <dgm:pt modelId="{ECC6642B-B25F-4E4D-8BD7-8A3988E04649}">
      <dgm:prSet phldrT="[Texto]" custT="1"/>
      <dgm:spPr>
        <a:solidFill>
          <a:schemeClr val="accent1">
            <a:lumMod val="40000"/>
            <a:lumOff val="60000"/>
          </a:schemeClr>
        </a:solidFill>
        <a:ln w="1905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8255" tIns="8255" rIns="8255" bIns="8255" numCol="1" spcCol="1270" anchor="ctr" anchorCtr="0"/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b="1" kern="1200" dirty="0">
              <a:solidFill>
                <a:schemeClr val="tx1"/>
              </a:solidFill>
              <a:latin typeface="Aptos" panose="02110004020202020204"/>
              <a:ea typeface="+mn-ea"/>
              <a:cs typeface="+mn-cs"/>
            </a:rPr>
            <a:t>Repasse, equilíbrio, transparência e governança</a:t>
          </a:r>
        </a:p>
      </dgm:t>
    </dgm:pt>
    <dgm:pt modelId="{18ABBC5B-BFC4-4669-968D-06DA2D5A7049}" type="parTrans" cxnId="{A274AD5E-5772-400A-A48B-8383BE2F838F}">
      <dgm:prSet/>
      <dgm:spPr>
        <a:ln>
          <a:solidFill>
            <a:schemeClr val="bg1"/>
          </a:solidFill>
        </a:ln>
      </dgm:spPr>
      <dgm:t>
        <a:bodyPr/>
        <a:lstStyle/>
        <a:p>
          <a:endParaRPr lang="pt-BR"/>
        </a:p>
      </dgm:t>
    </dgm:pt>
    <dgm:pt modelId="{2C090A9B-55C3-4DA4-AA75-826055AF2BEE}" type="sibTrans" cxnId="{A274AD5E-5772-400A-A48B-8383BE2F838F}">
      <dgm:prSet/>
      <dgm:spPr/>
      <dgm:t>
        <a:bodyPr/>
        <a:lstStyle/>
        <a:p>
          <a:endParaRPr lang="pt-BR"/>
        </a:p>
      </dgm:t>
    </dgm:pt>
    <dgm:pt modelId="{0DF9FA90-C1FE-4C3A-8FCE-0428AA55456C}">
      <dgm:prSet phldrT="[Texto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pt-BR" b="1" dirty="0">
              <a:solidFill>
                <a:schemeClr val="bg1"/>
              </a:solidFill>
            </a:rPr>
            <a:t>Transparência</a:t>
          </a:r>
          <a:endParaRPr lang="pt-BR" dirty="0">
            <a:solidFill>
              <a:schemeClr val="bg1"/>
            </a:solidFill>
          </a:endParaRPr>
        </a:p>
      </dgm:t>
    </dgm:pt>
    <dgm:pt modelId="{F79CC419-8FF0-4561-8AB8-53D318BAD9AF}" type="parTrans" cxnId="{D1374CC2-21D8-412A-A445-A9B8AB8B82C9}">
      <dgm:prSet/>
      <dgm:spPr>
        <a:ln>
          <a:solidFill>
            <a:schemeClr val="bg1"/>
          </a:solidFill>
        </a:ln>
      </dgm:spPr>
      <dgm:t>
        <a:bodyPr/>
        <a:lstStyle/>
        <a:p>
          <a:endParaRPr lang="pt-BR"/>
        </a:p>
      </dgm:t>
    </dgm:pt>
    <dgm:pt modelId="{50F9E503-6200-4076-9636-F102C0E2BC99}" type="sibTrans" cxnId="{D1374CC2-21D8-412A-A445-A9B8AB8B82C9}">
      <dgm:prSet/>
      <dgm:spPr/>
      <dgm:t>
        <a:bodyPr/>
        <a:lstStyle/>
        <a:p>
          <a:endParaRPr lang="pt-BR"/>
        </a:p>
      </dgm:t>
    </dgm:pt>
    <dgm:pt modelId="{BDDB56DE-BE09-4551-A374-F32E22426870}">
      <dgm:prSet phldrT="[Texto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pt-BR" b="1" dirty="0">
              <a:solidFill>
                <a:schemeClr val="bg1"/>
              </a:solidFill>
            </a:rPr>
            <a:t>Governança</a:t>
          </a:r>
        </a:p>
      </dgm:t>
    </dgm:pt>
    <dgm:pt modelId="{F3AD2FC3-C50C-42F8-BED0-2AB725A803F9}" type="parTrans" cxnId="{39044404-4E40-45CA-824E-20C5FE92E419}">
      <dgm:prSet/>
      <dgm:spPr>
        <a:ln>
          <a:solidFill>
            <a:schemeClr val="bg1"/>
          </a:solidFill>
        </a:ln>
      </dgm:spPr>
      <dgm:t>
        <a:bodyPr/>
        <a:lstStyle/>
        <a:p>
          <a:endParaRPr lang="pt-BR"/>
        </a:p>
      </dgm:t>
    </dgm:pt>
    <dgm:pt modelId="{3D8EA3FD-BF7D-46F0-AD94-EE42E3A667C3}" type="sibTrans" cxnId="{39044404-4E40-45CA-824E-20C5FE92E419}">
      <dgm:prSet/>
      <dgm:spPr/>
      <dgm:t>
        <a:bodyPr/>
        <a:lstStyle/>
        <a:p>
          <a:endParaRPr lang="pt-BR"/>
        </a:p>
      </dgm:t>
    </dgm:pt>
    <dgm:pt modelId="{80B9001F-42A1-498D-83F8-9624E348E8E0}">
      <dgm:prSet phldrT="[Texto]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pt-BR" b="1" dirty="0">
              <a:solidFill>
                <a:schemeClr val="tx1"/>
              </a:solidFill>
            </a:rPr>
            <a:t>Acessibilidade a todos os entes</a:t>
          </a:r>
        </a:p>
      </dgm:t>
    </dgm:pt>
    <dgm:pt modelId="{5184521F-B162-42F5-BC6E-8CDE992E7D4C}" type="parTrans" cxnId="{1A11A80A-2A43-4BC7-B3A4-2AFB912F2560}">
      <dgm:prSet custT="1"/>
      <dgm:spPr>
        <a:noFill/>
        <a:ln w="19050" cap="flat" cmpd="sng" algn="ctr">
          <a:solidFill>
            <a:prstClr val="white"/>
          </a:solidFill>
          <a:prstDash val="solid"/>
          <a:miter lim="800000"/>
        </a:ln>
        <a:effectLst/>
      </dgm:spPr>
      <dgm:t>
        <a:bodyPr spcFirstLastPara="0" vert="horz" wrap="square" lIns="12700" tIns="0" rIns="12700" bIns="0" numCol="1" spcCol="1270" anchor="ctr" anchorCtr="0"/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100" kern="120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ptos" panose="02110004020202020204"/>
            <a:ea typeface="+mn-ea"/>
            <a:cs typeface="+mn-cs"/>
          </a:endParaRPr>
        </a:p>
      </dgm:t>
    </dgm:pt>
    <dgm:pt modelId="{5E8405BD-E84C-468E-AA66-C862EA4D2ADA}" type="sibTrans" cxnId="{1A11A80A-2A43-4BC7-B3A4-2AFB912F2560}">
      <dgm:prSet/>
      <dgm:spPr/>
      <dgm:t>
        <a:bodyPr/>
        <a:lstStyle/>
        <a:p>
          <a:endParaRPr lang="pt-BR"/>
        </a:p>
      </dgm:t>
    </dgm:pt>
    <dgm:pt modelId="{C04A5F74-2934-498D-89C7-C61539F7FFBF}">
      <dgm:prSet phldrT="[Texto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pt-BR" dirty="0">
              <a:solidFill>
                <a:schemeClr val="bg1"/>
              </a:solidFill>
            </a:rPr>
            <a:t>Os regulares, c/ dificuldades p/ </a:t>
          </a:r>
          <a:r>
            <a:rPr lang="pt-BR" b="1" dirty="0">
              <a:solidFill>
                <a:schemeClr val="bg1"/>
              </a:solidFill>
            </a:rPr>
            <a:t>manter regularidade</a:t>
          </a:r>
        </a:p>
      </dgm:t>
    </dgm:pt>
    <dgm:pt modelId="{68441FB2-06D0-4171-AE92-E12C1EE9F9FE}" type="parTrans" cxnId="{AD70DABA-537B-4D33-9320-9AD1C6E8860E}">
      <dgm:prSet/>
      <dgm:spPr>
        <a:ln>
          <a:solidFill>
            <a:schemeClr val="bg1"/>
          </a:solidFill>
        </a:ln>
      </dgm:spPr>
      <dgm:t>
        <a:bodyPr/>
        <a:lstStyle/>
        <a:p>
          <a:endParaRPr lang="pt-BR"/>
        </a:p>
      </dgm:t>
    </dgm:pt>
    <dgm:pt modelId="{E68F18FD-5669-438F-A333-F6293FF8D6DF}" type="sibTrans" cxnId="{AD70DABA-537B-4D33-9320-9AD1C6E8860E}">
      <dgm:prSet/>
      <dgm:spPr/>
      <dgm:t>
        <a:bodyPr/>
        <a:lstStyle/>
        <a:p>
          <a:endParaRPr lang="pt-BR"/>
        </a:p>
      </dgm:t>
    </dgm:pt>
    <dgm:pt modelId="{B3412B40-70FC-4AC5-9B38-150B9952941E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pt-BR" b="1" dirty="0">
              <a:solidFill>
                <a:schemeClr val="bg1"/>
              </a:solidFill>
            </a:rPr>
            <a:t>c/ débitos; e/ou c/ CRP judicial;</a:t>
          </a:r>
        </a:p>
        <a:p>
          <a:r>
            <a:rPr lang="pt-BR" b="1" dirty="0">
              <a:solidFill>
                <a:schemeClr val="bg1"/>
              </a:solidFill>
            </a:rPr>
            <a:t> e/ou sem CRP</a:t>
          </a:r>
        </a:p>
      </dgm:t>
    </dgm:pt>
    <dgm:pt modelId="{64BC9739-9475-4B9A-B196-04539EE13E38}" type="parTrans" cxnId="{9F4B1931-0510-44C5-AE63-C9BEA4D1ADA5}">
      <dgm:prSet/>
      <dgm:spPr>
        <a:ln>
          <a:solidFill>
            <a:schemeClr val="bg1"/>
          </a:solidFill>
        </a:ln>
      </dgm:spPr>
      <dgm:t>
        <a:bodyPr/>
        <a:lstStyle/>
        <a:p>
          <a:endParaRPr lang="pt-BR"/>
        </a:p>
      </dgm:t>
    </dgm:pt>
    <dgm:pt modelId="{1C7E3105-BBE9-496D-9B37-547D4D53B79B}" type="sibTrans" cxnId="{9F4B1931-0510-44C5-AE63-C9BEA4D1ADA5}">
      <dgm:prSet/>
      <dgm:spPr/>
      <dgm:t>
        <a:bodyPr/>
        <a:lstStyle/>
        <a:p>
          <a:endParaRPr lang="pt-BR"/>
        </a:p>
      </dgm:t>
    </dgm:pt>
    <dgm:pt modelId="{2051F60A-8EEF-4D59-8667-05D178C5518B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t-BR" b="1" dirty="0">
              <a:solidFill>
                <a:schemeClr val="bg1"/>
              </a:solidFill>
            </a:rPr>
            <a:t>Manutenção da Regularidade no Repasse</a:t>
          </a:r>
          <a:endParaRPr lang="pt-BR" dirty="0">
            <a:solidFill>
              <a:schemeClr val="bg1"/>
            </a:solidFill>
          </a:endParaRPr>
        </a:p>
      </dgm:t>
    </dgm:pt>
    <dgm:pt modelId="{89016638-03BA-4F90-ADB7-5ED30C4C3214}" type="parTrans" cxnId="{D52C1731-7457-484F-8E72-1CA103C25805}">
      <dgm:prSet/>
      <dgm:spPr>
        <a:ln>
          <a:solidFill>
            <a:schemeClr val="bg1"/>
          </a:solidFill>
        </a:ln>
      </dgm:spPr>
      <dgm:t>
        <a:bodyPr/>
        <a:lstStyle/>
        <a:p>
          <a:endParaRPr lang="pt-BR"/>
        </a:p>
      </dgm:t>
    </dgm:pt>
    <dgm:pt modelId="{24E31079-CD14-433C-84DB-D5CBA5052735}" type="sibTrans" cxnId="{D52C1731-7457-484F-8E72-1CA103C25805}">
      <dgm:prSet/>
      <dgm:spPr/>
      <dgm:t>
        <a:bodyPr/>
        <a:lstStyle/>
        <a:p>
          <a:endParaRPr lang="pt-BR"/>
        </a:p>
      </dgm:t>
    </dgm:pt>
    <dgm:pt modelId="{2EA8860E-E1D9-4BA7-975F-67DE5D87DEB6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pt-BR" b="1" dirty="0">
              <a:solidFill>
                <a:schemeClr val="bg1"/>
              </a:solidFill>
            </a:rPr>
            <a:t>Equilíbrio Atuarial: aonde se quer chegar...</a:t>
          </a:r>
          <a:endParaRPr lang="pt-BR" dirty="0">
            <a:solidFill>
              <a:schemeClr val="bg1"/>
            </a:solidFill>
          </a:endParaRPr>
        </a:p>
      </dgm:t>
    </dgm:pt>
    <dgm:pt modelId="{DD14F883-A708-451C-BD0A-D45E5F3F76E8}" type="parTrans" cxnId="{FE00D75E-1D20-4304-9CE0-76C506428A1F}">
      <dgm:prSet/>
      <dgm:spPr>
        <a:ln>
          <a:solidFill>
            <a:schemeClr val="bg1"/>
          </a:solidFill>
        </a:ln>
      </dgm:spPr>
      <dgm:t>
        <a:bodyPr/>
        <a:lstStyle/>
        <a:p>
          <a:endParaRPr lang="pt-BR"/>
        </a:p>
      </dgm:t>
    </dgm:pt>
    <dgm:pt modelId="{E49EB15B-12BF-4C77-BD23-17C36A02744F}" type="sibTrans" cxnId="{FE00D75E-1D20-4304-9CE0-76C506428A1F}">
      <dgm:prSet/>
      <dgm:spPr/>
      <dgm:t>
        <a:bodyPr/>
        <a:lstStyle/>
        <a:p>
          <a:endParaRPr lang="pt-BR"/>
        </a:p>
      </dgm:t>
    </dgm:pt>
    <dgm:pt modelId="{0D4713C5-8EA4-4DC7-B217-06AF3002F1A6}">
      <dgm:prSet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pt-BR" b="1" dirty="0">
              <a:solidFill>
                <a:schemeClr val="tx1"/>
              </a:solidFill>
            </a:rPr>
            <a:t>Flexibilidade e Adaptabilidade</a:t>
          </a:r>
        </a:p>
      </dgm:t>
    </dgm:pt>
    <dgm:pt modelId="{5A39AF06-6DBF-4E0E-8395-C3962EB50387}" type="parTrans" cxnId="{E0021108-CD31-4E36-AA51-C6718C73C927}">
      <dgm:prSet/>
      <dgm:spPr>
        <a:ln>
          <a:solidFill>
            <a:schemeClr val="bg1"/>
          </a:solidFill>
        </a:ln>
      </dgm:spPr>
      <dgm:t>
        <a:bodyPr/>
        <a:lstStyle/>
        <a:p>
          <a:endParaRPr lang="pt-BR"/>
        </a:p>
      </dgm:t>
    </dgm:pt>
    <dgm:pt modelId="{9495E098-97AD-41A1-9795-D3F448BA7704}" type="sibTrans" cxnId="{E0021108-CD31-4E36-AA51-C6718C73C927}">
      <dgm:prSet/>
      <dgm:spPr/>
      <dgm:t>
        <a:bodyPr/>
        <a:lstStyle/>
        <a:p>
          <a:endParaRPr lang="pt-BR"/>
        </a:p>
      </dgm:t>
    </dgm:pt>
    <dgm:pt modelId="{1D7903ED-C904-446E-A259-5774127B2712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pt-BR" b="1" dirty="0">
              <a:solidFill>
                <a:schemeClr val="bg1"/>
              </a:solidFill>
            </a:rPr>
            <a:t>Módulos x Fases</a:t>
          </a:r>
        </a:p>
      </dgm:t>
    </dgm:pt>
    <dgm:pt modelId="{69E92D5F-01B9-4CDB-AE5A-3CD028941FFD}" type="parTrans" cxnId="{BB850C92-B0BB-4F3B-B670-1442C4420857}">
      <dgm:prSet/>
      <dgm:spPr>
        <a:ln>
          <a:solidFill>
            <a:schemeClr val="bg1"/>
          </a:solidFill>
        </a:ln>
      </dgm:spPr>
      <dgm:t>
        <a:bodyPr/>
        <a:lstStyle/>
        <a:p>
          <a:endParaRPr lang="pt-BR" dirty="0"/>
        </a:p>
      </dgm:t>
    </dgm:pt>
    <dgm:pt modelId="{CAA7922A-AA78-417B-A662-C891523FDEB6}" type="sibTrans" cxnId="{BB850C92-B0BB-4F3B-B670-1442C4420857}">
      <dgm:prSet/>
      <dgm:spPr/>
      <dgm:t>
        <a:bodyPr/>
        <a:lstStyle/>
        <a:p>
          <a:endParaRPr lang="pt-BR"/>
        </a:p>
      </dgm:t>
    </dgm:pt>
    <dgm:pt modelId="{DFA3A9B1-381E-48FF-973A-032B1C8B9A1F}" type="pres">
      <dgm:prSet presAssocID="{77AB4CC6-03C9-428D-852E-ABF03CC1240D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A2FB69A7-1479-4B52-8AF8-A3359801E2D6}" type="pres">
      <dgm:prSet presAssocID="{DD5A01CF-BA07-4880-A018-81BA95E200BF}" presName="root1" presStyleCnt="0"/>
      <dgm:spPr/>
    </dgm:pt>
    <dgm:pt modelId="{28565758-817E-4CD4-B2CE-10D7C782C43C}" type="pres">
      <dgm:prSet presAssocID="{DD5A01CF-BA07-4880-A018-81BA95E200BF}" presName="LevelOneTextNode" presStyleLbl="node0" presStyleIdx="0" presStyleCnt="1" custScaleY="108442" custLinFactNeighborX="-77113" custLinFactNeighborY="-1757">
        <dgm:presLayoutVars>
          <dgm:chPref val="3"/>
        </dgm:presLayoutVars>
      </dgm:prSet>
      <dgm:spPr/>
    </dgm:pt>
    <dgm:pt modelId="{D4EF52AD-8C79-4703-B2DF-755534BB9143}" type="pres">
      <dgm:prSet presAssocID="{DD5A01CF-BA07-4880-A018-81BA95E200BF}" presName="level2hierChild" presStyleCnt="0"/>
      <dgm:spPr/>
    </dgm:pt>
    <dgm:pt modelId="{1699CB96-B1E9-4117-B4A7-4A869582B7F9}" type="pres">
      <dgm:prSet presAssocID="{18ABBC5B-BFC4-4669-968D-06DA2D5A7049}" presName="conn2-1" presStyleLbl="parChTrans1D2" presStyleIdx="0" presStyleCnt="3"/>
      <dgm:spPr/>
    </dgm:pt>
    <dgm:pt modelId="{58275657-8EAA-432C-855D-E0815A452169}" type="pres">
      <dgm:prSet presAssocID="{18ABBC5B-BFC4-4669-968D-06DA2D5A7049}" presName="connTx" presStyleLbl="parChTrans1D2" presStyleIdx="0" presStyleCnt="3"/>
      <dgm:spPr/>
    </dgm:pt>
    <dgm:pt modelId="{C975DC0D-9DA8-4AB6-A2BB-0F9083D1712E}" type="pres">
      <dgm:prSet presAssocID="{ECC6642B-B25F-4E4D-8BD7-8A3988E04649}" presName="root2" presStyleCnt="0"/>
      <dgm:spPr/>
    </dgm:pt>
    <dgm:pt modelId="{CB153039-8B21-4F03-8F5D-AFDD38BF215D}" type="pres">
      <dgm:prSet presAssocID="{ECC6642B-B25F-4E4D-8BD7-8A3988E04649}" presName="LevelTwoTextNode" presStyleLbl="node2" presStyleIdx="0" presStyleCnt="3" custScaleY="69365">
        <dgm:presLayoutVars>
          <dgm:chPref val="3"/>
        </dgm:presLayoutVars>
      </dgm:prSet>
      <dgm:spPr>
        <a:xfrm>
          <a:off x="4689129" y="1769748"/>
          <a:ext cx="2083130" cy="722481"/>
        </a:xfrm>
        <a:prstGeom prst="roundRect">
          <a:avLst>
            <a:gd name="adj" fmla="val 10000"/>
          </a:avLst>
        </a:prstGeom>
      </dgm:spPr>
    </dgm:pt>
    <dgm:pt modelId="{A0C2C2CD-F979-4FEB-9DB7-C616CA8C28B8}" type="pres">
      <dgm:prSet presAssocID="{ECC6642B-B25F-4E4D-8BD7-8A3988E04649}" presName="level3hierChild" presStyleCnt="0"/>
      <dgm:spPr/>
    </dgm:pt>
    <dgm:pt modelId="{EF8BA1AF-C887-4212-8B9F-4BE080138D28}" type="pres">
      <dgm:prSet presAssocID="{89016638-03BA-4F90-ADB7-5ED30C4C3214}" presName="conn2-1" presStyleLbl="parChTrans1D3" presStyleIdx="0" presStyleCnt="7"/>
      <dgm:spPr/>
    </dgm:pt>
    <dgm:pt modelId="{7C3107D7-6D23-42FC-8D45-0A663CB65B42}" type="pres">
      <dgm:prSet presAssocID="{89016638-03BA-4F90-ADB7-5ED30C4C3214}" presName="connTx" presStyleLbl="parChTrans1D3" presStyleIdx="0" presStyleCnt="7"/>
      <dgm:spPr/>
    </dgm:pt>
    <dgm:pt modelId="{D73079E5-F675-4CF7-8E46-FC380DE9FB55}" type="pres">
      <dgm:prSet presAssocID="{2051F60A-8EEF-4D59-8667-05D178C5518B}" presName="root2" presStyleCnt="0"/>
      <dgm:spPr/>
    </dgm:pt>
    <dgm:pt modelId="{7E287811-FAB8-4AFF-BBED-CB355167591D}" type="pres">
      <dgm:prSet presAssocID="{2051F60A-8EEF-4D59-8667-05D178C5518B}" presName="LevelTwoTextNode" presStyleLbl="node3" presStyleIdx="0" presStyleCnt="7" custScaleX="132608" custScaleY="72619">
        <dgm:presLayoutVars>
          <dgm:chPref val="3"/>
        </dgm:presLayoutVars>
      </dgm:prSet>
      <dgm:spPr/>
    </dgm:pt>
    <dgm:pt modelId="{F3873127-86C4-48D7-9862-118B26029879}" type="pres">
      <dgm:prSet presAssocID="{2051F60A-8EEF-4D59-8667-05D178C5518B}" presName="level3hierChild" presStyleCnt="0"/>
      <dgm:spPr/>
    </dgm:pt>
    <dgm:pt modelId="{F5ADB95B-4B51-4C63-A660-49B625B63D00}" type="pres">
      <dgm:prSet presAssocID="{F79CC419-8FF0-4561-8AB8-53D318BAD9AF}" presName="conn2-1" presStyleLbl="parChTrans1D3" presStyleIdx="1" presStyleCnt="7"/>
      <dgm:spPr/>
    </dgm:pt>
    <dgm:pt modelId="{5883ED6B-5864-421D-80F1-254E08BDE030}" type="pres">
      <dgm:prSet presAssocID="{F79CC419-8FF0-4561-8AB8-53D318BAD9AF}" presName="connTx" presStyleLbl="parChTrans1D3" presStyleIdx="1" presStyleCnt="7"/>
      <dgm:spPr/>
    </dgm:pt>
    <dgm:pt modelId="{00782305-461F-4133-8C7E-AC1143B36908}" type="pres">
      <dgm:prSet presAssocID="{0DF9FA90-C1FE-4C3A-8FCE-0428AA55456C}" presName="root2" presStyleCnt="0"/>
      <dgm:spPr/>
    </dgm:pt>
    <dgm:pt modelId="{0B0043F7-C1AB-4732-AC7D-0A54AE4F8408}" type="pres">
      <dgm:prSet presAssocID="{0DF9FA90-C1FE-4C3A-8FCE-0428AA55456C}" presName="LevelTwoTextNode" presStyleLbl="node3" presStyleIdx="1" presStyleCnt="7" custScaleX="135591" custScaleY="70702">
        <dgm:presLayoutVars>
          <dgm:chPref val="3"/>
        </dgm:presLayoutVars>
      </dgm:prSet>
      <dgm:spPr/>
    </dgm:pt>
    <dgm:pt modelId="{FAEA59EB-2471-48DC-BCB3-33B658513443}" type="pres">
      <dgm:prSet presAssocID="{0DF9FA90-C1FE-4C3A-8FCE-0428AA55456C}" presName="level3hierChild" presStyleCnt="0"/>
      <dgm:spPr/>
    </dgm:pt>
    <dgm:pt modelId="{0A516B3A-22D3-4057-A8FA-E52D4931F676}" type="pres">
      <dgm:prSet presAssocID="{F3AD2FC3-C50C-42F8-BED0-2AB725A803F9}" presName="conn2-1" presStyleLbl="parChTrans1D3" presStyleIdx="2" presStyleCnt="7"/>
      <dgm:spPr/>
    </dgm:pt>
    <dgm:pt modelId="{3BCC47B8-38CC-492A-AD12-3C149039CD8E}" type="pres">
      <dgm:prSet presAssocID="{F3AD2FC3-C50C-42F8-BED0-2AB725A803F9}" presName="connTx" presStyleLbl="parChTrans1D3" presStyleIdx="2" presStyleCnt="7"/>
      <dgm:spPr/>
    </dgm:pt>
    <dgm:pt modelId="{FE280D9C-A1F9-4018-928C-627C7EF5E305}" type="pres">
      <dgm:prSet presAssocID="{BDDB56DE-BE09-4551-A374-F32E22426870}" presName="root2" presStyleCnt="0"/>
      <dgm:spPr/>
    </dgm:pt>
    <dgm:pt modelId="{862AF05A-DCEC-4574-9555-DE42C5B51017}" type="pres">
      <dgm:prSet presAssocID="{BDDB56DE-BE09-4551-A374-F32E22426870}" presName="LevelTwoTextNode" presStyleLbl="node3" presStyleIdx="2" presStyleCnt="7" custScaleX="135660" custScaleY="58107">
        <dgm:presLayoutVars>
          <dgm:chPref val="3"/>
        </dgm:presLayoutVars>
      </dgm:prSet>
      <dgm:spPr/>
    </dgm:pt>
    <dgm:pt modelId="{0644FA09-FE22-4198-9197-3E31F138DE1F}" type="pres">
      <dgm:prSet presAssocID="{BDDB56DE-BE09-4551-A374-F32E22426870}" presName="level3hierChild" presStyleCnt="0"/>
      <dgm:spPr/>
    </dgm:pt>
    <dgm:pt modelId="{CE688F27-686D-4634-B7B1-5B9C265F8D13}" type="pres">
      <dgm:prSet presAssocID="{DD14F883-A708-451C-BD0A-D45E5F3F76E8}" presName="conn2-1" presStyleLbl="parChTrans1D3" presStyleIdx="3" presStyleCnt="7"/>
      <dgm:spPr/>
    </dgm:pt>
    <dgm:pt modelId="{F891E983-D412-493D-80A8-FF5651CE2993}" type="pres">
      <dgm:prSet presAssocID="{DD14F883-A708-451C-BD0A-D45E5F3F76E8}" presName="connTx" presStyleLbl="parChTrans1D3" presStyleIdx="3" presStyleCnt="7"/>
      <dgm:spPr/>
    </dgm:pt>
    <dgm:pt modelId="{1B860CF1-6DAB-4772-B7D7-7F81F3DF2DFF}" type="pres">
      <dgm:prSet presAssocID="{2EA8860E-E1D9-4BA7-975F-67DE5D87DEB6}" presName="root2" presStyleCnt="0"/>
      <dgm:spPr/>
    </dgm:pt>
    <dgm:pt modelId="{DAD75238-6A6D-4867-9BB8-C062E0C97683}" type="pres">
      <dgm:prSet presAssocID="{2EA8860E-E1D9-4BA7-975F-67DE5D87DEB6}" presName="LevelTwoTextNode" presStyleLbl="node3" presStyleIdx="3" presStyleCnt="7" custScaleX="136549" custScaleY="68746">
        <dgm:presLayoutVars>
          <dgm:chPref val="3"/>
        </dgm:presLayoutVars>
      </dgm:prSet>
      <dgm:spPr/>
    </dgm:pt>
    <dgm:pt modelId="{0DF7F1B5-CD7A-49F5-8279-58E0DE30D7B3}" type="pres">
      <dgm:prSet presAssocID="{2EA8860E-E1D9-4BA7-975F-67DE5D87DEB6}" presName="level3hierChild" presStyleCnt="0"/>
      <dgm:spPr/>
    </dgm:pt>
    <dgm:pt modelId="{4AC4F78F-8F0D-4F49-B883-C0091E55F567}" type="pres">
      <dgm:prSet presAssocID="{5184521F-B162-42F5-BC6E-8CDE992E7D4C}" presName="conn2-1" presStyleLbl="parChTrans1D2" presStyleIdx="1" presStyleCnt="3"/>
      <dgm:spPr>
        <a:xfrm rot="1184939">
          <a:off x="2173282" y="4617569"/>
          <a:ext cx="2592077" cy="27685"/>
        </a:xfrm>
        <a:custGeom>
          <a:avLst/>
          <a:gdLst/>
          <a:ahLst/>
          <a:cxnLst/>
          <a:rect l="0" t="0" r="0" b="0"/>
          <a:pathLst>
            <a:path>
              <a:moveTo>
                <a:pt x="0" y="13842"/>
              </a:moveTo>
              <a:lnTo>
                <a:pt x="2592077" y="13842"/>
              </a:lnTo>
            </a:path>
          </a:pathLst>
        </a:custGeom>
      </dgm:spPr>
    </dgm:pt>
    <dgm:pt modelId="{B6211F55-2F8B-40C1-B527-728D5C397E56}" type="pres">
      <dgm:prSet presAssocID="{5184521F-B162-42F5-BC6E-8CDE992E7D4C}" presName="connTx" presStyleLbl="parChTrans1D2" presStyleIdx="1" presStyleCnt="3"/>
      <dgm:spPr/>
    </dgm:pt>
    <dgm:pt modelId="{78844F1B-D239-4A8A-B86E-990F66490965}" type="pres">
      <dgm:prSet presAssocID="{80B9001F-42A1-498D-83F8-9624E348E8E0}" presName="root2" presStyleCnt="0"/>
      <dgm:spPr/>
    </dgm:pt>
    <dgm:pt modelId="{28534C58-3E5E-4D18-8627-6C606D257D26}" type="pres">
      <dgm:prSet presAssocID="{80B9001F-42A1-498D-83F8-9624E348E8E0}" presName="LevelTwoTextNode" presStyleLbl="node2" presStyleIdx="1" presStyleCnt="3" custScaleY="60582">
        <dgm:presLayoutVars>
          <dgm:chPref val="3"/>
        </dgm:presLayoutVars>
      </dgm:prSet>
      <dgm:spPr/>
    </dgm:pt>
    <dgm:pt modelId="{37B12D86-C3A5-4CB4-8198-F3EDF3673643}" type="pres">
      <dgm:prSet presAssocID="{80B9001F-42A1-498D-83F8-9624E348E8E0}" presName="level3hierChild" presStyleCnt="0"/>
      <dgm:spPr/>
    </dgm:pt>
    <dgm:pt modelId="{16D44108-6A58-4BA6-AE05-2E183BDE1EB7}" type="pres">
      <dgm:prSet presAssocID="{64BC9739-9475-4B9A-B196-04539EE13E38}" presName="conn2-1" presStyleLbl="parChTrans1D3" presStyleIdx="4" presStyleCnt="7"/>
      <dgm:spPr/>
    </dgm:pt>
    <dgm:pt modelId="{CD2A1BE6-A6F9-4C81-BE79-CF7039973DCC}" type="pres">
      <dgm:prSet presAssocID="{64BC9739-9475-4B9A-B196-04539EE13E38}" presName="connTx" presStyleLbl="parChTrans1D3" presStyleIdx="4" presStyleCnt="7"/>
      <dgm:spPr/>
    </dgm:pt>
    <dgm:pt modelId="{26239E86-F4C2-4F01-B8C2-0A20FEBA11BC}" type="pres">
      <dgm:prSet presAssocID="{B3412B40-70FC-4AC5-9B38-150B9952941E}" presName="root2" presStyleCnt="0"/>
      <dgm:spPr/>
    </dgm:pt>
    <dgm:pt modelId="{F9A76635-86A8-45BA-B971-B7458C979A0C}" type="pres">
      <dgm:prSet presAssocID="{B3412B40-70FC-4AC5-9B38-150B9952941E}" presName="LevelTwoTextNode" presStyleLbl="node3" presStyleIdx="4" presStyleCnt="7" custScaleX="137504" custScaleY="54123">
        <dgm:presLayoutVars>
          <dgm:chPref val="3"/>
        </dgm:presLayoutVars>
      </dgm:prSet>
      <dgm:spPr/>
    </dgm:pt>
    <dgm:pt modelId="{AFCE0848-618D-4929-AB95-2B421D026A4A}" type="pres">
      <dgm:prSet presAssocID="{B3412B40-70FC-4AC5-9B38-150B9952941E}" presName="level3hierChild" presStyleCnt="0"/>
      <dgm:spPr/>
    </dgm:pt>
    <dgm:pt modelId="{7C2D4EEA-F3B2-4038-9D45-55173AF730E4}" type="pres">
      <dgm:prSet presAssocID="{68441FB2-06D0-4171-AE92-E12C1EE9F9FE}" presName="conn2-1" presStyleLbl="parChTrans1D3" presStyleIdx="5" presStyleCnt="7"/>
      <dgm:spPr/>
    </dgm:pt>
    <dgm:pt modelId="{0079D73E-D245-496F-976E-3A187ECA679B}" type="pres">
      <dgm:prSet presAssocID="{68441FB2-06D0-4171-AE92-E12C1EE9F9FE}" presName="connTx" presStyleLbl="parChTrans1D3" presStyleIdx="5" presStyleCnt="7"/>
      <dgm:spPr/>
    </dgm:pt>
    <dgm:pt modelId="{22B1A125-471D-4037-A6E7-FCE176713D47}" type="pres">
      <dgm:prSet presAssocID="{C04A5F74-2934-498D-89C7-C61539F7FFBF}" presName="root2" presStyleCnt="0"/>
      <dgm:spPr/>
    </dgm:pt>
    <dgm:pt modelId="{B2BA576E-C19A-4077-AD08-1CFD87B1C47C}" type="pres">
      <dgm:prSet presAssocID="{C04A5F74-2934-498D-89C7-C61539F7FFBF}" presName="LevelTwoTextNode" presStyleLbl="node3" presStyleIdx="5" presStyleCnt="7" custScaleX="136199" custScaleY="56671">
        <dgm:presLayoutVars>
          <dgm:chPref val="3"/>
        </dgm:presLayoutVars>
      </dgm:prSet>
      <dgm:spPr/>
    </dgm:pt>
    <dgm:pt modelId="{CB3E6CAD-B50C-40D0-A7CF-69E1673B4A27}" type="pres">
      <dgm:prSet presAssocID="{C04A5F74-2934-498D-89C7-C61539F7FFBF}" presName="level3hierChild" presStyleCnt="0"/>
      <dgm:spPr/>
    </dgm:pt>
    <dgm:pt modelId="{97E5FC4F-0D1D-473F-913B-8550EFE3B0F3}" type="pres">
      <dgm:prSet presAssocID="{5A39AF06-6DBF-4E0E-8395-C3962EB50387}" presName="conn2-1" presStyleLbl="parChTrans1D2" presStyleIdx="2" presStyleCnt="3"/>
      <dgm:spPr/>
    </dgm:pt>
    <dgm:pt modelId="{BE92DB57-6C9C-45FD-84CF-45A746AA08F9}" type="pres">
      <dgm:prSet presAssocID="{5A39AF06-6DBF-4E0E-8395-C3962EB50387}" presName="connTx" presStyleLbl="parChTrans1D2" presStyleIdx="2" presStyleCnt="3"/>
      <dgm:spPr/>
    </dgm:pt>
    <dgm:pt modelId="{EAF1A05A-4ECB-4448-933D-EC5EF2FAB255}" type="pres">
      <dgm:prSet presAssocID="{0D4713C5-8EA4-4DC7-B217-06AF3002F1A6}" presName="root2" presStyleCnt="0"/>
      <dgm:spPr/>
    </dgm:pt>
    <dgm:pt modelId="{14671FC1-B8D2-44F6-BA28-8F09F961DCAF}" type="pres">
      <dgm:prSet presAssocID="{0D4713C5-8EA4-4DC7-B217-06AF3002F1A6}" presName="LevelTwoTextNode" presStyleLbl="node2" presStyleIdx="2" presStyleCnt="3" custScaleY="63279">
        <dgm:presLayoutVars>
          <dgm:chPref val="3"/>
        </dgm:presLayoutVars>
      </dgm:prSet>
      <dgm:spPr/>
    </dgm:pt>
    <dgm:pt modelId="{596CBFC8-73D3-4F5E-81AC-6D1C69A95AB1}" type="pres">
      <dgm:prSet presAssocID="{0D4713C5-8EA4-4DC7-B217-06AF3002F1A6}" presName="level3hierChild" presStyleCnt="0"/>
      <dgm:spPr/>
    </dgm:pt>
    <dgm:pt modelId="{9F2319F2-895C-450E-9EE4-D1CAB221BA90}" type="pres">
      <dgm:prSet presAssocID="{69E92D5F-01B9-4CDB-AE5A-3CD028941FFD}" presName="conn2-1" presStyleLbl="parChTrans1D3" presStyleIdx="6" presStyleCnt="7"/>
      <dgm:spPr/>
    </dgm:pt>
    <dgm:pt modelId="{E30021D1-E7EE-4855-ABFC-B2D8E0F7EA40}" type="pres">
      <dgm:prSet presAssocID="{69E92D5F-01B9-4CDB-AE5A-3CD028941FFD}" presName="connTx" presStyleLbl="parChTrans1D3" presStyleIdx="6" presStyleCnt="7"/>
      <dgm:spPr/>
    </dgm:pt>
    <dgm:pt modelId="{7A736A1D-72BE-46C5-A4C1-34832E123355}" type="pres">
      <dgm:prSet presAssocID="{1D7903ED-C904-446E-A259-5774127B2712}" presName="root2" presStyleCnt="0"/>
      <dgm:spPr/>
    </dgm:pt>
    <dgm:pt modelId="{B793535C-B37D-4900-A3C9-D5731C0D3267}" type="pres">
      <dgm:prSet presAssocID="{1D7903ED-C904-446E-A259-5774127B2712}" presName="LevelTwoTextNode" presStyleLbl="node3" presStyleIdx="6" presStyleCnt="7" custScaleX="134701" custScaleY="39085">
        <dgm:presLayoutVars>
          <dgm:chPref val="3"/>
        </dgm:presLayoutVars>
      </dgm:prSet>
      <dgm:spPr/>
    </dgm:pt>
    <dgm:pt modelId="{4B725CC6-71E6-41C1-8F7E-5C4AC5D1A77B}" type="pres">
      <dgm:prSet presAssocID="{1D7903ED-C904-446E-A259-5774127B2712}" presName="level3hierChild" presStyleCnt="0"/>
      <dgm:spPr/>
    </dgm:pt>
  </dgm:ptLst>
  <dgm:cxnLst>
    <dgm:cxn modelId="{39044404-4E40-45CA-824E-20C5FE92E419}" srcId="{ECC6642B-B25F-4E4D-8BD7-8A3988E04649}" destId="{BDDB56DE-BE09-4551-A374-F32E22426870}" srcOrd="2" destOrd="0" parTransId="{F3AD2FC3-C50C-42F8-BED0-2AB725A803F9}" sibTransId="{3D8EA3FD-BF7D-46F0-AD94-EE42E3A667C3}"/>
    <dgm:cxn modelId="{E0021108-CD31-4E36-AA51-C6718C73C927}" srcId="{DD5A01CF-BA07-4880-A018-81BA95E200BF}" destId="{0D4713C5-8EA4-4DC7-B217-06AF3002F1A6}" srcOrd="2" destOrd="0" parTransId="{5A39AF06-6DBF-4E0E-8395-C3962EB50387}" sibTransId="{9495E098-97AD-41A1-9795-D3F448BA7704}"/>
    <dgm:cxn modelId="{1A11A80A-2A43-4BC7-B3A4-2AFB912F2560}" srcId="{DD5A01CF-BA07-4880-A018-81BA95E200BF}" destId="{80B9001F-42A1-498D-83F8-9624E348E8E0}" srcOrd="1" destOrd="0" parTransId="{5184521F-B162-42F5-BC6E-8CDE992E7D4C}" sibTransId="{5E8405BD-E84C-468E-AA66-C862EA4D2ADA}"/>
    <dgm:cxn modelId="{5E505B16-0F37-42DD-8E16-69FAB3B531CC}" type="presOf" srcId="{1D7903ED-C904-446E-A259-5774127B2712}" destId="{B793535C-B37D-4900-A3C9-D5731C0D3267}" srcOrd="0" destOrd="0" presId="urn:microsoft.com/office/officeart/2005/8/layout/hierarchy2"/>
    <dgm:cxn modelId="{DA115117-1003-4AAC-B0DC-3B9B934CD078}" type="presOf" srcId="{18ABBC5B-BFC4-4669-968D-06DA2D5A7049}" destId="{58275657-8EAA-432C-855D-E0815A452169}" srcOrd="1" destOrd="0" presId="urn:microsoft.com/office/officeart/2005/8/layout/hierarchy2"/>
    <dgm:cxn modelId="{36B37A24-1B72-48E4-AB60-5A845D48A48D}" type="presOf" srcId="{BDDB56DE-BE09-4551-A374-F32E22426870}" destId="{862AF05A-DCEC-4574-9555-DE42C5B51017}" srcOrd="0" destOrd="0" presId="urn:microsoft.com/office/officeart/2005/8/layout/hierarchy2"/>
    <dgm:cxn modelId="{0FD40C2D-64B0-447A-9879-0BB9EA556044}" type="presOf" srcId="{0DF9FA90-C1FE-4C3A-8FCE-0428AA55456C}" destId="{0B0043F7-C1AB-4732-AC7D-0A54AE4F8408}" srcOrd="0" destOrd="0" presId="urn:microsoft.com/office/officeart/2005/8/layout/hierarchy2"/>
    <dgm:cxn modelId="{817BD130-647C-4495-A859-0F4C71F43F23}" type="presOf" srcId="{68441FB2-06D0-4171-AE92-E12C1EE9F9FE}" destId="{0079D73E-D245-496F-976E-3A187ECA679B}" srcOrd="1" destOrd="0" presId="urn:microsoft.com/office/officeart/2005/8/layout/hierarchy2"/>
    <dgm:cxn modelId="{D52C1731-7457-484F-8E72-1CA103C25805}" srcId="{ECC6642B-B25F-4E4D-8BD7-8A3988E04649}" destId="{2051F60A-8EEF-4D59-8667-05D178C5518B}" srcOrd="0" destOrd="0" parTransId="{89016638-03BA-4F90-ADB7-5ED30C4C3214}" sibTransId="{24E31079-CD14-433C-84DB-D5CBA5052735}"/>
    <dgm:cxn modelId="{9F4B1931-0510-44C5-AE63-C9BEA4D1ADA5}" srcId="{80B9001F-42A1-498D-83F8-9624E348E8E0}" destId="{B3412B40-70FC-4AC5-9B38-150B9952941E}" srcOrd="0" destOrd="0" parTransId="{64BC9739-9475-4B9A-B196-04539EE13E38}" sibTransId="{1C7E3105-BBE9-496D-9B37-547D4D53B79B}"/>
    <dgm:cxn modelId="{7016EF36-9936-4384-B05B-D96CE2332B1E}" type="presOf" srcId="{ECC6642B-B25F-4E4D-8BD7-8A3988E04649}" destId="{CB153039-8B21-4F03-8F5D-AFDD38BF215D}" srcOrd="0" destOrd="0" presId="urn:microsoft.com/office/officeart/2005/8/layout/hierarchy2"/>
    <dgm:cxn modelId="{7431243C-B225-4416-8811-0A0D823DAA12}" type="presOf" srcId="{89016638-03BA-4F90-ADB7-5ED30C4C3214}" destId="{EF8BA1AF-C887-4212-8B9F-4BE080138D28}" srcOrd="0" destOrd="0" presId="urn:microsoft.com/office/officeart/2005/8/layout/hierarchy2"/>
    <dgm:cxn modelId="{A274AD5E-5772-400A-A48B-8383BE2F838F}" srcId="{DD5A01CF-BA07-4880-A018-81BA95E200BF}" destId="{ECC6642B-B25F-4E4D-8BD7-8A3988E04649}" srcOrd="0" destOrd="0" parTransId="{18ABBC5B-BFC4-4669-968D-06DA2D5A7049}" sibTransId="{2C090A9B-55C3-4DA4-AA75-826055AF2BEE}"/>
    <dgm:cxn modelId="{FE00D75E-1D20-4304-9CE0-76C506428A1F}" srcId="{ECC6642B-B25F-4E4D-8BD7-8A3988E04649}" destId="{2EA8860E-E1D9-4BA7-975F-67DE5D87DEB6}" srcOrd="3" destOrd="0" parTransId="{DD14F883-A708-451C-BD0A-D45E5F3F76E8}" sibTransId="{E49EB15B-12BF-4C77-BD23-17C36A02744F}"/>
    <dgm:cxn modelId="{E6923161-1F30-4E4D-B0E3-083EC79D46EE}" type="presOf" srcId="{5A39AF06-6DBF-4E0E-8395-C3962EB50387}" destId="{97E5FC4F-0D1D-473F-913B-8550EFE3B0F3}" srcOrd="0" destOrd="0" presId="urn:microsoft.com/office/officeart/2005/8/layout/hierarchy2"/>
    <dgm:cxn modelId="{08D93B63-5530-414C-9EF3-DA04745B2C3B}" type="presOf" srcId="{5A39AF06-6DBF-4E0E-8395-C3962EB50387}" destId="{BE92DB57-6C9C-45FD-84CF-45A746AA08F9}" srcOrd="1" destOrd="0" presId="urn:microsoft.com/office/officeart/2005/8/layout/hierarchy2"/>
    <dgm:cxn modelId="{27864C67-7D38-41EE-BCEE-0D45C21D1BFC}" type="presOf" srcId="{5184521F-B162-42F5-BC6E-8CDE992E7D4C}" destId="{B6211F55-2F8B-40C1-B527-728D5C397E56}" srcOrd="1" destOrd="0" presId="urn:microsoft.com/office/officeart/2005/8/layout/hierarchy2"/>
    <dgm:cxn modelId="{119FD468-4020-479B-A9F4-383519E438D3}" type="presOf" srcId="{69E92D5F-01B9-4CDB-AE5A-3CD028941FFD}" destId="{9F2319F2-895C-450E-9EE4-D1CAB221BA90}" srcOrd="0" destOrd="0" presId="urn:microsoft.com/office/officeart/2005/8/layout/hierarchy2"/>
    <dgm:cxn modelId="{9433E24B-C525-4C77-9C53-1C49EE6CD81D}" type="presOf" srcId="{64BC9739-9475-4B9A-B196-04539EE13E38}" destId="{16D44108-6A58-4BA6-AE05-2E183BDE1EB7}" srcOrd="0" destOrd="0" presId="urn:microsoft.com/office/officeart/2005/8/layout/hierarchy2"/>
    <dgm:cxn modelId="{03805C50-04BA-4075-98CF-E5AFD478F1AF}" type="presOf" srcId="{B3412B40-70FC-4AC5-9B38-150B9952941E}" destId="{F9A76635-86A8-45BA-B971-B7458C979A0C}" srcOrd="0" destOrd="0" presId="urn:microsoft.com/office/officeart/2005/8/layout/hierarchy2"/>
    <dgm:cxn modelId="{D3B65050-B89F-4520-A143-2DE9F9BFC3A3}" type="presOf" srcId="{DD14F883-A708-451C-BD0A-D45E5F3F76E8}" destId="{CE688F27-686D-4634-B7B1-5B9C265F8D13}" srcOrd="0" destOrd="0" presId="urn:microsoft.com/office/officeart/2005/8/layout/hierarchy2"/>
    <dgm:cxn modelId="{787DFB70-97D2-418F-A29B-A105CB9F221C}" type="presOf" srcId="{2EA8860E-E1D9-4BA7-975F-67DE5D87DEB6}" destId="{DAD75238-6A6D-4867-9BB8-C062E0C97683}" srcOrd="0" destOrd="0" presId="urn:microsoft.com/office/officeart/2005/8/layout/hierarchy2"/>
    <dgm:cxn modelId="{F1673053-2ACD-44CD-8773-DB775527F389}" type="presOf" srcId="{F79CC419-8FF0-4561-8AB8-53D318BAD9AF}" destId="{F5ADB95B-4B51-4C63-A660-49B625B63D00}" srcOrd="0" destOrd="0" presId="urn:microsoft.com/office/officeart/2005/8/layout/hierarchy2"/>
    <dgm:cxn modelId="{12AC9379-D7AB-4BAF-B56C-4EF71ADD78EA}" type="presOf" srcId="{F3AD2FC3-C50C-42F8-BED0-2AB725A803F9}" destId="{3BCC47B8-38CC-492A-AD12-3C149039CD8E}" srcOrd="1" destOrd="0" presId="urn:microsoft.com/office/officeart/2005/8/layout/hierarchy2"/>
    <dgm:cxn modelId="{42082089-5345-41C4-87D8-57ADF3C41A21}" type="presOf" srcId="{DD14F883-A708-451C-BD0A-D45E5F3F76E8}" destId="{F891E983-D412-493D-80A8-FF5651CE2993}" srcOrd="1" destOrd="0" presId="urn:microsoft.com/office/officeart/2005/8/layout/hierarchy2"/>
    <dgm:cxn modelId="{DC1CBA89-C064-4B50-8603-4BEC434D1AA2}" type="presOf" srcId="{80B9001F-42A1-498D-83F8-9624E348E8E0}" destId="{28534C58-3E5E-4D18-8627-6C606D257D26}" srcOrd="0" destOrd="0" presId="urn:microsoft.com/office/officeart/2005/8/layout/hierarchy2"/>
    <dgm:cxn modelId="{33F5B98B-5334-4327-BB01-32CAA3D01B4C}" type="presOf" srcId="{18ABBC5B-BFC4-4669-968D-06DA2D5A7049}" destId="{1699CB96-B1E9-4117-B4A7-4A869582B7F9}" srcOrd="0" destOrd="0" presId="urn:microsoft.com/office/officeart/2005/8/layout/hierarchy2"/>
    <dgm:cxn modelId="{BB850C92-B0BB-4F3B-B670-1442C4420857}" srcId="{0D4713C5-8EA4-4DC7-B217-06AF3002F1A6}" destId="{1D7903ED-C904-446E-A259-5774127B2712}" srcOrd="0" destOrd="0" parTransId="{69E92D5F-01B9-4CDB-AE5A-3CD028941FFD}" sibTransId="{CAA7922A-AA78-417B-A662-C891523FDEB6}"/>
    <dgm:cxn modelId="{63EE919B-42F1-4DC5-9CF8-8C70C06A6C51}" type="presOf" srcId="{0D4713C5-8EA4-4DC7-B217-06AF3002F1A6}" destId="{14671FC1-B8D2-44F6-BA28-8F09F961DCAF}" srcOrd="0" destOrd="0" presId="urn:microsoft.com/office/officeart/2005/8/layout/hierarchy2"/>
    <dgm:cxn modelId="{4F6227A3-6ADB-431A-A576-AE0F5ADFB66F}" type="presOf" srcId="{69E92D5F-01B9-4CDB-AE5A-3CD028941FFD}" destId="{E30021D1-E7EE-4855-ABFC-B2D8E0F7EA40}" srcOrd="1" destOrd="0" presId="urn:microsoft.com/office/officeart/2005/8/layout/hierarchy2"/>
    <dgm:cxn modelId="{5E5AEBAA-1227-4F6B-B2ED-3E3DB58C2408}" type="presOf" srcId="{64BC9739-9475-4B9A-B196-04539EE13E38}" destId="{CD2A1BE6-A6F9-4C81-BE79-CF7039973DCC}" srcOrd="1" destOrd="0" presId="urn:microsoft.com/office/officeart/2005/8/layout/hierarchy2"/>
    <dgm:cxn modelId="{AD70DABA-537B-4D33-9320-9AD1C6E8860E}" srcId="{80B9001F-42A1-498D-83F8-9624E348E8E0}" destId="{C04A5F74-2934-498D-89C7-C61539F7FFBF}" srcOrd="1" destOrd="0" parTransId="{68441FB2-06D0-4171-AE92-E12C1EE9F9FE}" sibTransId="{E68F18FD-5669-438F-A333-F6293FF8D6DF}"/>
    <dgm:cxn modelId="{7E3A43C0-3BCE-41C9-BC11-0C9442D7E721}" type="presOf" srcId="{5184521F-B162-42F5-BC6E-8CDE992E7D4C}" destId="{4AC4F78F-8F0D-4F49-B883-C0091E55F567}" srcOrd="0" destOrd="0" presId="urn:microsoft.com/office/officeart/2005/8/layout/hierarchy2"/>
    <dgm:cxn modelId="{D1374CC2-21D8-412A-A445-A9B8AB8B82C9}" srcId="{ECC6642B-B25F-4E4D-8BD7-8A3988E04649}" destId="{0DF9FA90-C1FE-4C3A-8FCE-0428AA55456C}" srcOrd="1" destOrd="0" parTransId="{F79CC419-8FF0-4561-8AB8-53D318BAD9AF}" sibTransId="{50F9E503-6200-4076-9636-F102C0E2BC99}"/>
    <dgm:cxn modelId="{8EF7F5C2-9CBE-4A9A-AB7E-C2B0B20BBC64}" type="presOf" srcId="{68441FB2-06D0-4171-AE92-E12C1EE9F9FE}" destId="{7C2D4EEA-F3B2-4038-9D45-55173AF730E4}" srcOrd="0" destOrd="0" presId="urn:microsoft.com/office/officeart/2005/8/layout/hierarchy2"/>
    <dgm:cxn modelId="{5E41D1C5-3FE0-48EC-AEA0-0121E15EC9C8}" type="presOf" srcId="{2051F60A-8EEF-4D59-8667-05D178C5518B}" destId="{7E287811-FAB8-4AFF-BBED-CB355167591D}" srcOrd="0" destOrd="0" presId="urn:microsoft.com/office/officeart/2005/8/layout/hierarchy2"/>
    <dgm:cxn modelId="{292A1EC6-E4B5-464C-A36D-813C976DD4E4}" type="presOf" srcId="{77AB4CC6-03C9-428D-852E-ABF03CC1240D}" destId="{DFA3A9B1-381E-48FF-973A-032B1C8B9A1F}" srcOrd="0" destOrd="0" presId="urn:microsoft.com/office/officeart/2005/8/layout/hierarchy2"/>
    <dgm:cxn modelId="{360385D3-5D37-48E8-83FA-CF1290A4D804}" srcId="{77AB4CC6-03C9-428D-852E-ABF03CC1240D}" destId="{DD5A01CF-BA07-4880-A018-81BA95E200BF}" srcOrd="0" destOrd="0" parTransId="{BCC54C06-E43A-4400-BACB-6B87EF12EE0D}" sibTransId="{2FCB8BDF-13E9-4494-A88B-A3D13A705FBD}"/>
    <dgm:cxn modelId="{67AF31DA-F7FD-450A-9DF9-907ED486201F}" type="presOf" srcId="{DD5A01CF-BA07-4880-A018-81BA95E200BF}" destId="{28565758-817E-4CD4-B2CE-10D7C782C43C}" srcOrd="0" destOrd="0" presId="urn:microsoft.com/office/officeart/2005/8/layout/hierarchy2"/>
    <dgm:cxn modelId="{9967EEE4-C355-4DA0-BF1A-1D6548D4C179}" type="presOf" srcId="{F3AD2FC3-C50C-42F8-BED0-2AB725A803F9}" destId="{0A516B3A-22D3-4057-A8FA-E52D4931F676}" srcOrd="0" destOrd="0" presId="urn:microsoft.com/office/officeart/2005/8/layout/hierarchy2"/>
    <dgm:cxn modelId="{328216EE-4286-4B33-A706-5A78CD781BB1}" type="presOf" srcId="{C04A5F74-2934-498D-89C7-C61539F7FFBF}" destId="{B2BA576E-C19A-4077-AD08-1CFD87B1C47C}" srcOrd="0" destOrd="0" presId="urn:microsoft.com/office/officeart/2005/8/layout/hierarchy2"/>
    <dgm:cxn modelId="{64D8ACF9-D101-4E8A-82EB-0ACBD2105A48}" type="presOf" srcId="{F79CC419-8FF0-4561-8AB8-53D318BAD9AF}" destId="{5883ED6B-5864-421D-80F1-254E08BDE030}" srcOrd="1" destOrd="0" presId="urn:microsoft.com/office/officeart/2005/8/layout/hierarchy2"/>
    <dgm:cxn modelId="{56591EFF-979E-4876-8C8D-FF58F98DB597}" type="presOf" srcId="{89016638-03BA-4F90-ADB7-5ED30C4C3214}" destId="{7C3107D7-6D23-42FC-8D45-0A663CB65B42}" srcOrd="1" destOrd="0" presId="urn:microsoft.com/office/officeart/2005/8/layout/hierarchy2"/>
    <dgm:cxn modelId="{4D8F3F8D-E863-4DED-A18A-D36F01F44E86}" type="presParOf" srcId="{DFA3A9B1-381E-48FF-973A-032B1C8B9A1F}" destId="{A2FB69A7-1479-4B52-8AF8-A3359801E2D6}" srcOrd="0" destOrd="0" presId="urn:microsoft.com/office/officeart/2005/8/layout/hierarchy2"/>
    <dgm:cxn modelId="{AA79B06E-6371-4844-8070-B934AB87438A}" type="presParOf" srcId="{A2FB69A7-1479-4B52-8AF8-A3359801E2D6}" destId="{28565758-817E-4CD4-B2CE-10D7C782C43C}" srcOrd="0" destOrd="0" presId="urn:microsoft.com/office/officeart/2005/8/layout/hierarchy2"/>
    <dgm:cxn modelId="{9324BBC3-5530-444F-970A-CF63ED13B3A4}" type="presParOf" srcId="{A2FB69A7-1479-4B52-8AF8-A3359801E2D6}" destId="{D4EF52AD-8C79-4703-B2DF-755534BB9143}" srcOrd="1" destOrd="0" presId="urn:microsoft.com/office/officeart/2005/8/layout/hierarchy2"/>
    <dgm:cxn modelId="{8FC03902-BA63-4360-946D-43183BAE3E37}" type="presParOf" srcId="{D4EF52AD-8C79-4703-B2DF-755534BB9143}" destId="{1699CB96-B1E9-4117-B4A7-4A869582B7F9}" srcOrd="0" destOrd="0" presId="urn:microsoft.com/office/officeart/2005/8/layout/hierarchy2"/>
    <dgm:cxn modelId="{BD8D3C9C-7176-4974-A703-24F2A0B9E6D5}" type="presParOf" srcId="{1699CB96-B1E9-4117-B4A7-4A869582B7F9}" destId="{58275657-8EAA-432C-855D-E0815A452169}" srcOrd="0" destOrd="0" presId="urn:microsoft.com/office/officeart/2005/8/layout/hierarchy2"/>
    <dgm:cxn modelId="{0824FE01-27CE-4245-8986-B3830ACA2699}" type="presParOf" srcId="{D4EF52AD-8C79-4703-B2DF-755534BB9143}" destId="{C975DC0D-9DA8-4AB6-A2BB-0F9083D1712E}" srcOrd="1" destOrd="0" presId="urn:microsoft.com/office/officeart/2005/8/layout/hierarchy2"/>
    <dgm:cxn modelId="{65DBCD6E-B1B0-42EC-BB36-050AFD9FE92A}" type="presParOf" srcId="{C975DC0D-9DA8-4AB6-A2BB-0F9083D1712E}" destId="{CB153039-8B21-4F03-8F5D-AFDD38BF215D}" srcOrd="0" destOrd="0" presId="urn:microsoft.com/office/officeart/2005/8/layout/hierarchy2"/>
    <dgm:cxn modelId="{CDCC10F1-1357-468E-9794-6F8F1ACBDEF0}" type="presParOf" srcId="{C975DC0D-9DA8-4AB6-A2BB-0F9083D1712E}" destId="{A0C2C2CD-F979-4FEB-9DB7-C616CA8C28B8}" srcOrd="1" destOrd="0" presId="urn:microsoft.com/office/officeart/2005/8/layout/hierarchy2"/>
    <dgm:cxn modelId="{B51A6DDB-388E-4BBF-B6EC-E77BCDFAC89A}" type="presParOf" srcId="{A0C2C2CD-F979-4FEB-9DB7-C616CA8C28B8}" destId="{EF8BA1AF-C887-4212-8B9F-4BE080138D28}" srcOrd="0" destOrd="0" presId="urn:microsoft.com/office/officeart/2005/8/layout/hierarchy2"/>
    <dgm:cxn modelId="{163F7B10-7F8D-4A44-9197-6AED96180317}" type="presParOf" srcId="{EF8BA1AF-C887-4212-8B9F-4BE080138D28}" destId="{7C3107D7-6D23-42FC-8D45-0A663CB65B42}" srcOrd="0" destOrd="0" presId="urn:microsoft.com/office/officeart/2005/8/layout/hierarchy2"/>
    <dgm:cxn modelId="{3A131524-6A47-41A3-9B31-649C1FFC4C73}" type="presParOf" srcId="{A0C2C2CD-F979-4FEB-9DB7-C616CA8C28B8}" destId="{D73079E5-F675-4CF7-8E46-FC380DE9FB55}" srcOrd="1" destOrd="0" presId="urn:microsoft.com/office/officeart/2005/8/layout/hierarchy2"/>
    <dgm:cxn modelId="{4309BEC9-AF87-41DF-997A-A80904C781D4}" type="presParOf" srcId="{D73079E5-F675-4CF7-8E46-FC380DE9FB55}" destId="{7E287811-FAB8-4AFF-BBED-CB355167591D}" srcOrd="0" destOrd="0" presId="urn:microsoft.com/office/officeart/2005/8/layout/hierarchy2"/>
    <dgm:cxn modelId="{71E2A777-3E91-4013-9A05-E633BB5ECC3F}" type="presParOf" srcId="{D73079E5-F675-4CF7-8E46-FC380DE9FB55}" destId="{F3873127-86C4-48D7-9862-118B26029879}" srcOrd="1" destOrd="0" presId="urn:microsoft.com/office/officeart/2005/8/layout/hierarchy2"/>
    <dgm:cxn modelId="{EADA3555-DD6B-4949-A169-C87ABC3A61D7}" type="presParOf" srcId="{A0C2C2CD-F979-4FEB-9DB7-C616CA8C28B8}" destId="{F5ADB95B-4B51-4C63-A660-49B625B63D00}" srcOrd="2" destOrd="0" presId="urn:microsoft.com/office/officeart/2005/8/layout/hierarchy2"/>
    <dgm:cxn modelId="{37F0EE3B-9C20-458C-8CC2-B0FD50CD1713}" type="presParOf" srcId="{F5ADB95B-4B51-4C63-A660-49B625B63D00}" destId="{5883ED6B-5864-421D-80F1-254E08BDE030}" srcOrd="0" destOrd="0" presId="urn:microsoft.com/office/officeart/2005/8/layout/hierarchy2"/>
    <dgm:cxn modelId="{3B9A3B91-BD2F-4C92-B052-05DFA9CC2D5F}" type="presParOf" srcId="{A0C2C2CD-F979-4FEB-9DB7-C616CA8C28B8}" destId="{00782305-461F-4133-8C7E-AC1143B36908}" srcOrd="3" destOrd="0" presId="urn:microsoft.com/office/officeart/2005/8/layout/hierarchy2"/>
    <dgm:cxn modelId="{9BCB21D5-D369-4056-AECC-137518407309}" type="presParOf" srcId="{00782305-461F-4133-8C7E-AC1143B36908}" destId="{0B0043F7-C1AB-4732-AC7D-0A54AE4F8408}" srcOrd="0" destOrd="0" presId="urn:microsoft.com/office/officeart/2005/8/layout/hierarchy2"/>
    <dgm:cxn modelId="{81713D47-0A49-4BE4-8C43-D2CC0696DBB8}" type="presParOf" srcId="{00782305-461F-4133-8C7E-AC1143B36908}" destId="{FAEA59EB-2471-48DC-BCB3-33B658513443}" srcOrd="1" destOrd="0" presId="urn:microsoft.com/office/officeart/2005/8/layout/hierarchy2"/>
    <dgm:cxn modelId="{D2094884-10AF-436B-A2AA-0F7A40105EE2}" type="presParOf" srcId="{A0C2C2CD-F979-4FEB-9DB7-C616CA8C28B8}" destId="{0A516B3A-22D3-4057-A8FA-E52D4931F676}" srcOrd="4" destOrd="0" presId="urn:microsoft.com/office/officeart/2005/8/layout/hierarchy2"/>
    <dgm:cxn modelId="{55C884E6-7591-4B7D-A4F5-8C1EFB2B074D}" type="presParOf" srcId="{0A516B3A-22D3-4057-A8FA-E52D4931F676}" destId="{3BCC47B8-38CC-492A-AD12-3C149039CD8E}" srcOrd="0" destOrd="0" presId="urn:microsoft.com/office/officeart/2005/8/layout/hierarchy2"/>
    <dgm:cxn modelId="{47AE4265-1D85-4DB1-BBD8-1FCE41A95479}" type="presParOf" srcId="{A0C2C2CD-F979-4FEB-9DB7-C616CA8C28B8}" destId="{FE280D9C-A1F9-4018-928C-627C7EF5E305}" srcOrd="5" destOrd="0" presId="urn:microsoft.com/office/officeart/2005/8/layout/hierarchy2"/>
    <dgm:cxn modelId="{5095E70A-2262-495B-B5CC-63090DEA640D}" type="presParOf" srcId="{FE280D9C-A1F9-4018-928C-627C7EF5E305}" destId="{862AF05A-DCEC-4574-9555-DE42C5B51017}" srcOrd="0" destOrd="0" presId="urn:microsoft.com/office/officeart/2005/8/layout/hierarchy2"/>
    <dgm:cxn modelId="{69730D9D-AEA2-4542-B9A0-08DE0D0DC079}" type="presParOf" srcId="{FE280D9C-A1F9-4018-928C-627C7EF5E305}" destId="{0644FA09-FE22-4198-9197-3E31F138DE1F}" srcOrd="1" destOrd="0" presId="urn:microsoft.com/office/officeart/2005/8/layout/hierarchy2"/>
    <dgm:cxn modelId="{08528492-7405-4F12-A200-4420472D01AC}" type="presParOf" srcId="{A0C2C2CD-F979-4FEB-9DB7-C616CA8C28B8}" destId="{CE688F27-686D-4634-B7B1-5B9C265F8D13}" srcOrd="6" destOrd="0" presId="urn:microsoft.com/office/officeart/2005/8/layout/hierarchy2"/>
    <dgm:cxn modelId="{8B2F075E-7CCF-48BF-89AA-8E59EB8AEED4}" type="presParOf" srcId="{CE688F27-686D-4634-B7B1-5B9C265F8D13}" destId="{F891E983-D412-493D-80A8-FF5651CE2993}" srcOrd="0" destOrd="0" presId="urn:microsoft.com/office/officeart/2005/8/layout/hierarchy2"/>
    <dgm:cxn modelId="{F8212A4D-B2C7-4182-9813-4C7DF00E0B6C}" type="presParOf" srcId="{A0C2C2CD-F979-4FEB-9DB7-C616CA8C28B8}" destId="{1B860CF1-6DAB-4772-B7D7-7F81F3DF2DFF}" srcOrd="7" destOrd="0" presId="urn:microsoft.com/office/officeart/2005/8/layout/hierarchy2"/>
    <dgm:cxn modelId="{249F7517-4DF1-46B5-BD92-B49A58DFDC70}" type="presParOf" srcId="{1B860CF1-6DAB-4772-B7D7-7F81F3DF2DFF}" destId="{DAD75238-6A6D-4867-9BB8-C062E0C97683}" srcOrd="0" destOrd="0" presId="urn:microsoft.com/office/officeart/2005/8/layout/hierarchy2"/>
    <dgm:cxn modelId="{CED5042F-9662-4388-B879-402AD78CDD65}" type="presParOf" srcId="{1B860CF1-6DAB-4772-B7D7-7F81F3DF2DFF}" destId="{0DF7F1B5-CD7A-49F5-8279-58E0DE30D7B3}" srcOrd="1" destOrd="0" presId="urn:microsoft.com/office/officeart/2005/8/layout/hierarchy2"/>
    <dgm:cxn modelId="{8CAB0500-9F05-4F2F-A26B-64FFA220CF0B}" type="presParOf" srcId="{D4EF52AD-8C79-4703-B2DF-755534BB9143}" destId="{4AC4F78F-8F0D-4F49-B883-C0091E55F567}" srcOrd="2" destOrd="0" presId="urn:microsoft.com/office/officeart/2005/8/layout/hierarchy2"/>
    <dgm:cxn modelId="{F531818E-3FE1-4F73-AC90-DDACA9D01873}" type="presParOf" srcId="{4AC4F78F-8F0D-4F49-B883-C0091E55F567}" destId="{B6211F55-2F8B-40C1-B527-728D5C397E56}" srcOrd="0" destOrd="0" presId="urn:microsoft.com/office/officeart/2005/8/layout/hierarchy2"/>
    <dgm:cxn modelId="{27BDB5A3-6E54-4EF7-AF14-322CC7841276}" type="presParOf" srcId="{D4EF52AD-8C79-4703-B2DF-755534BB9143}" destId="{78844F1B-D239-4A8A-B86E-990F66490965}" srcOrd="3" destOrd="0" presId="urn:microsoft.com/office/officeart/2005/8/layout/hierarchy2"/>
    <dgm:cxn modelId="{3EE8576A-6CED-4C11-A500-E499F18D4A6A}" type="presParOf" srcId="{78844F1B-D239-4A8A-B86E-990F66490965}" destId="{28534C58-3E5E-4D18-8627-6C606D257D26}" srcOrd="0" destOrd="0" presId="urn:microsoft.com/office/officeart/2005/8/layout/hierarchy2"/>
    <dgm:cxn modelId="{4BD15C62-6BFF-48C0-B5F9-7A070A18B903}" type="presParOf" srcId="{78844F1B-D239-4A8A-B86E-990F66490965}" destId="{37B12D86-C3A5-4CB4-8198-F3EDF3673643}" srcOrd="1" destOrd="0" presId="urn:microsoft.com/office/officeart/2005/8/layout/hierarchy2"/>
    <dgm:cxn modelId="{AB132845-A3F9-43CB-B3C0-BB7A6A93ED78}" type="presParOf" srcId="{37B12D86-C3A5-4CB4-8198-F3EDF3673643}" destId="{16D44108-6A58-4BA6-AE05-2E183BDE1EB7}" srcOrd="0" destOrd="0" presId="urn:microsoft.com/office/officeart/2005/8/layout/hierarchy2"/>
    <dgm:cxn modelId="{ABC5EEA3-DCDA-4231-BE31-3C7B4A202B5D}" type="presParOf" srcId="{16D44108-6A58-4BA6-AE05-2E183BDE1EB7}" destId="{CD2A1BE6-A6F9-4C81-BE79-CF7039973DCC}" srcOrd="0" destOrd="0" presId="urn:microsoft.com/office/officeart/2005/8/layout/hierarchy2"/>
    <dgm:cxn modelId="{D3A7BD0A-9E68-470F-B6DE-4595094835F3}" type="presParOf" srcId="{37B12D86-C3A5-4CB4-8198-F3EDF3673643}" destId="{26239E86-F4C2-4F01-B8C2-0A20FEBA11BC}" srcOrd="1" destOrd="0" presId="urn:microsoft.com/office/officeart/2005/8/layout/hierarchy2"/>
    <dgm:cxn modelId="{C371C973-F440-4910-9565-FE2754A56684}" type="presParOf" srcId="{26239E86-F4C2-4F01-B8C2-0A20FEBA11BC}" destId="{F9A76635-86A8-45BA-B971-B7458C979A0C}" srcOrd="0" destOrd="0" presId="urn:microsoft.com/office/officeart/2005/8/layout/hierarchy2"/>
    <dgm:cxn modelId="{FEBD5E44-9BBE-4B1A-92D2-BCF7C496F4DA}" type="presParOf" srcId="{26239E86-F4C2-4F01-B8C2-0A20FEBA11BC}" destId="{AFCE0848-618D-4929-AB95-2B421D026A4A}" srcOrd="1" destOrd="0" presId="urn:microsoft.com/office/officeart/2005/8/layout/hierarchy2"/>
    <dgm:cxn modelId="{5C7A8857-CA03-46F0-9FFD-1058C40695C9}" type="presParOf" srcId="{37B12D86-C3A5-4CB4-8198-F3EDF3673643}" destId="{7C2D4EEA-F3B2-4038-9D45-55173AF730E4}" srcOrd="2" destOrd="0" presId="urn:microsoft.com/office/officeart/2005/8/layout/hierarchy2"/>
    <dgm:cxn modelId="{B05B7E71-F9B6-4351-AD1F-CBE0A4089FD3}" type="presParOf" srcId="{7C2D4EEA-F3B2-4038-9D45-55173AF730E4}" destId="{0079D73E-D245-496F-976E-3A187ECA679B}" srcOrd="0" destOrd="0" presId="urn:microsoft.com/office/officeart/2005/8/layout/hierarchy2"/>
    <dgm:cxn modelId="{8EBA3F9B-8634-4385-9121-5EAD3E4E133C}" type="presParOf" srcId="{37B12D86-C3A5-4CB4-8198-F3EDF3673643}" destId="{22B1A125-471D-4037-A6E7-FCE176713D47}" srcOrd="3" destOrd="0" presId="urn:microsoft.com/office/officeart/2005/8/layout/hierarchy2"/>
    <dgm:cxn modelId="{BD71747A-6F98-4922-8A76-7955AEC398E9}" type="presParOf" srcId="{22B1A125-471D-4037-A6E7-FCE176713D47}" destId="{B2BA576E-C19A-4077-AD08-1CFD87B1C47C}" srcOrd="0" destOrd="0" presId="urn:microsoft.com/office/officeart/2005/8/layout/hierarchy2"/>
    <dgm:cxn modelId="{27663CD9-75DA-4FA8-8D6B-29E9F2532D88}" type="presParOf" srcId="{22B1A125-471D-4037-A6E7-FCE176713D47}" destId="{CB3E6CAD-B50C-40D0-A7CF-69E1673B4A27}" srcOrd="1" destOrd="0" presId="urn:microsoft.com/office/officeart/2005/8/layout/hierarchy2"/>
    <dgm:cxn modelId="{9C81C150-8F93-491F-B4A7-3BD6405BFCBB}" type="presParOf" srcId="{D4EF52AD-8C79-4703-B2DF-755534BB9143}" destId="{97E5FC4F-0D1D-473F-913B-8550EFE3B0F3}" srcOrd="4" destOrd="0" presId="urn:microsoft.com/office/officeart/2005/8/layout/hierarchy2"/>
    <dgm:cxn modelId="{BC566DDD-D4E3-4C7C-A99E-A6DC0A1D774B}" type="presParOf" srcId="{97E5FC4F-0D1D-473F-913B-8550EFE3B0F3}" destId="{BE92DB57-6C9C-45FD-84CF-45A746AA08F9}" srcOrd="0" destOrd="0" presId="urn:microsoft.com/office/officeart/2005/8/layout/hierarchy2"/>
    <dgm:cxn modelId="{1E89E679-5E20-426C-8E9F-66A56033FF93}" type="presParOf" srcId="{D4EF52AD-8C79-4703-B2DF-755534BB9143}" destId="{EAF1A05A-4ECB-4448-933D-EC5EF2FAB255}" srcOrd="5" destOrd="0" presId="urn:microsoft.com/office/officeart/2005/8/layout/hierarchy2"/>
    <dgm:cxn modelId="{AC696F87-6E9F-4177-AD0E-1BAA7993213A}" type="presParOf" srcId="{EAF1A05A-4ECB-4448-933D-EC5EF2FAB255}" destId="{14671FC1-B8D2-44F6-BA28-8F09F961DCAF}" srcOrd="0" destOrd="0" presId="urn:microsoft.com/office/officeart/2005/8/layout/hierarchy2"/>
    <dgm:cxn modelId="{6A6ECC1C-0892-40F1-B544-A58824FED621}" type="presParOf" srcId="{EAF1A05A-4ECB-4448-933D-EC5EF2FAB255}" destId="{596CBFC8-73D3-4F5E-81AC-6D1C69A95AB1}" srcOrd="1" destOrd="0" presId="urn:microsoft.com/office/officeart/2005/8/layout/hierarchy2"/>
    <dgm:cxn modelId="{861C09B1-636E-4F4D-9BD2-C0F975F674DC}" type="presParOf" srcId="{596CBFC8-73D3-4F5E-81AC-6D1C69A95AB1}" destId="{9F2319F2-895C-450E-9EE4-D1CAB221BA90}" srcOrd="0" destOrd="0" presId="urn:microsoft.com/office/officeart/2005/8/layout/hierarchy2"/>
    <dgm:cxn modelId="{74FD0FA9-CC44-4634-B36F-1AC4B0B2C4AE}" type="presParOf" srcId="{9F2319F2-895C-450E-9EE4-D1CAB221BA90}" destId="{E30021D1-E7EE-4855-ABFC-B2D8E0F7EA40}" srcOrd="0" destOrd="0" presId="urn:microsoft.com/office/officeart/2005/8/layout/hierarchy2"/>
    <dgm:cxn modelId="{75BA70CB-96A6-482B-A659-1E7912E309DD}" type="presParOf" srcId="{596CBFC8-73D3-4F5E-81AC-6D1C69A95AB1}" destId="{7A736A1D-72BE-46C5-A4C1-34832E123355}" srcOrd="1" destOrd="0" presId="urn:microsoft.com/office/officeart/2005/8/layout/hierarchy2"/>
    <dgm:cxn modelId="{0BFE22A9-713A-4E74-B520-9E75453AEAD3}" type="presParOf" srcId="{7A736A1D-72BE-46C5-A4C1-34832E123355}" destId="{B793535C-B37D-4900-A3C9-D5731C0D3267}" srcOrd="0" destOrd="0" presId="urn:microsoft.com/office/officeart/2005/8/layout/hierarchy2"/>
    <dgm:cxn modelId="{EDA21BC6-E68A-4ACF-ADE0-42FE091A5D4F}" type="presParOf" srcId="{7A736A1D-72BE-46C5-A4C1-34832E123355}" destId="{4B725CC6-71E6-41C1-8F7E-5C4AC5D1A77B}" srcOrd="1" destOrd="0" presId="urn:microsoft.com/office/officeart/2005/8/layout/hierarchy2"/>
  </dgm:cxnLst>
  <dgm:bg>
    <a:solidFill>
      <a:srgbClr val="002060"/>
    </a:solidFill>
  </dgm:bg>
  <dgm:whole>
    <a:ln>
      <a:solidFill>
        <a:schemeClr val="bg1"/>
      </a:solidFill>
    </a:ln>
  </dgm:whole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3B3866A-AEAB-4424-A09E-1BB78230C41D}" type="doc">
      <dgm:prSet loTypeId="urn:microsoft.com/office/officeart/2009/3/layout/StepUpProcess" loCatId="process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pt-BR"/>
        </a:p>
      </dgm:t>
    </dgm:pt>
    <dgm:pt modelId="{8981C256-527F-45A6-8AC4-C842DC5F14C4}">
      <dgm:prSet phldrT="[Texto]" custT="1"/>
      <dgm:spPr/>
      <dgm:t>
        <a:bodyPr/>
        <a:lstStyle/>
        <a:p>
          <a:r>
            <a:rPr lang="pt-BR" sz="2200" b="1" dirty="0">
              <a:solidFill>
                <a:schemeClr val="bg1"/>
              </a:solidFill>
            </a:rPr>
            <a:t>Parcelamento especial da PEC 66</a:t>
          </a:r>
        </a:p>
      </dgm:t>
    </dgm:pt>
    <dgm:pt modelId="{3EB8DF1A-312F-49D2-82FD-14F7CCFFF174}" type="parTrans" cxnId="{F5026E2C-8E70-4E27-BDFB-32B3E1416D6B}">
      <dgm:prSet/>
      <dgm:spPr/>
      <dgm:t>
        <a:bodyPr/>
        <a:lstStyle/>
        <a:p>
          <a:endParaRPr lang="pt-BR"/>
        </a:p>
      </dgm:t>
    </dgm:pt>
    <dgm:pt modelId="{D196D88E-077B-4F50-A2E5-30FAAA3CC384}" type="sibTrans" cxnId="{F5026E2C-8E70-4E27-BDFB-32B3E1416D6B}">
      <dgm:prSet/>
      <dgm:spPr/>
      <dgm:t>
        <a:bodyPr/>
        <a:lstStyle/>
        <a:p>
          <a:endParaRPr lang="pt-BR"/>
        </a:p>
      </dgm:t>
    </dgm:pt>
    <dgm:pt modelId="{85E1E0EB-2322-45C3-93EC-20F757C3E5DE}">
      <dgm:prSet phldrT="[Texto]" custT="1"/>
      <dgm:spPr/>
      <dgm:t>
        <a:bodyPr/>
        <a:lstStyle/>
        <a:p>
          <a:r>
            <a:rPr lang="pt-BR" sz="2200" b="1" dirty="0">
              <a:solidFill>
                <a:schemeClr val="bg1"/>
              </a:solidFill>
            </a:rPr>
            <a:t>Regularização de pendências gerais para o CRP</a:t>
          </a:r>
        </a:p>
      </dgm:t>
    </dgm:pt>
    <dgm:pt modelId="{F22DD68D-B71B-45F1-9A44-64C094B243A1}" type="parTrans" cxnId="{8FA391B5-EC29-4611-816E-9BB136B0C6D0}">
      <dgm:prSet/>
      <dgm:spPr/>
      <dgm:t>
        <a:bodyPr/>
        <a:lstStyle/>
        <a:p>
          <a:endParaRPr lang="pt-BR"/>
        </a:p>
      </dgm:t>
    </dgm:pt>
    <dgm:pt modelId="{1E83373F-C564-465E-8DD4-08B9242EE52B}" type="sibTrans" cxnId="{8FA391B5-EC29-4611-816E-9BB136B0C6D0}">
      <dgm:prSet/>
      <dgm:spPr/>
      <dgm:t>
        <a:bodyPr/>
        <a:lstStyle/>
        <a:p>
          <a:endParaRPr lang="pt-BR"/>
        </a:p>
      </dgm:t>
    </dgm:pt>
    <dgm:pt modelId="{D1FC3339-7248-47AF-A9C7-0A4ACBF0B236}">
      <dgm:prSet phldrT="[Texto]" custT="1"/>
      <dgm:spPr/>
      <dgm:t>
        <a:bodyPr/>
        <a:lstStyle/>
        <a:p>
          <a:r>
            <a:rPr lang="pt-BR" sz="2200" b="1" dirty="0">
              <a:solidFill>
                <a:schemeClr val="bg1"/>
              </a:solidFill>
            </a:rPr>
            <a:t>Dificuldades de estruturação do RPPS para atendimento às normas gerais</a:t>
          </a:r>
        </a:p>
      </dgm:t>
    </dgm:pt>
    <dgm:pt modelId="{8FC92B84-0757-4BB1-82BE-1EFC8DBB959D}" type="parTrans" cxnId="{BD33F4A9-3739-4A2C-A5E7-4B1764684484}">
      <dgm:prSet/>
      <dgm:spPr/>
      <dgm:t>
        <a:bodyPr/>
        <a:lstStyle/>
        <a:p>
          <a:endParaRPr lang="pt-BR"/>
        </a:p>
      </dgm:t>
    </dgm:pt>
    <dgm:pt modelId="{B62C3BE4-4557-4B79-9AAF-7CB0C7984265}" type="sibTrans" cxnId="{BD33F4A9-3739-4A2C-A5E7-4B1764684484}">
      <dgm:prSet/>
      <dgm:spPr/>
      <dgm:t>
        <a:bodyPr/>
        <a:lstStyle/>
        <a:p>
          <a:endParaRPr lang="pt-BR"/>
        </a:p>
      </dgm:t>
    </dgm:pt>
    <dgm:pt modelId="{D9D37515-A163-4034-B0EE-852CEC930BED}">
      <dgm:prSet phldrT="[Texto]" custT="1"/>
      <dgm:spPr/>
      <dgm:t>
        <a:bodyPr/>
        <a:lstStyle/>
        <a:p>
          <a:r>
            <a:rPr lang="pt-BR" sz="2200" b="1" dirty="0">
              <a:solidFill>
                <a:schemeClr val="bg1"/>
              </a:solidFill>
            </a:rPr>
            <a:t>Manutenção da Conformidade</a:t>
          </a:r>
        </a:p>
      </dgm:t>
    </dgm:pt>
    <dgm:pt modelId="{769DE348-9829-4B75-A6B2-B6D18BEDE5FA}" type="parTrans" cxnId="{647EBC85-321D-41C4-9817-D8F491C7F2A6}">
      <dgm:prSet/>
      <dgm:spPr/>
      <dgm:t>
        <a:bodyPr/>
        <a:lstStyle/>
        <a:p>
          <a:endParaRPr lang="pt-BR"/>
        </a:p>
      </dgm:t>
    </dgm:pt>
    <dgm:pt modelId="{45053495-3849-4B9C-80EA-0F0E25EFCC0B}" type="sibTrans" cxnId="{647EBC85-321D-41C4-9817-D8F491C7F2A6}">
      <dgm:prSet/>
      <dgm:spPr/>
      <dgm:t>
        <a:bodyPr/>
        <a:lstStyle/>
        <a:p>
          <a:endParaRPr lang="pt-BR"/>
        </a:p>
      </dgm:t>
    </dgm:pt>
    <dgm:pt modelId="{84D96789-0351-4586-B597-7FAD893111F1}">
      <dgm:prSet phldrT="[Texto]" custT="1"/>
      <dgm:spPr/>
      <dgm:t>
        <a:bodyPr/>
        <a:lstStyle/>
        <a:p>
          <a:r>
            <a:rPr lang="pt-BR" sz="2200" b="1" dirty="0" err="1">
              <a:solidFill>
                <a:schemeClr val="bg1"/>
              </a:solidFill>
            </a:rPr>
            <a:t>Equaciona-mento</a:t>
          </a:r>
          <a:r>
            <a:rPr lang="pt-BR" sz="2200" b="1" dirty="0">
              <a:solidFill>
                <a:schemeClr val="bg1"/>
              </a:solidFill>
            </a:rPr>
            <a:t> do déficit atuarial c/ aderência à situação financeira e orçamentária do ente</a:t>
          </a:r>
        </a:p>
      </dgm:t>
    </dgm:pt>
    <dgm:pt modelId="{F73BD59F-BA2F-4007-921A-6AC303D10E84}" type="parTrans" cxnId="{CDE6D446-3C91-4905-877E-02E03C34E95B}">
      <dgm:prSet/>
      <dgm:spPr/>
      <dgm:t>
        <a:bodyPr/>
        <a:lstStyle/>
        <a:p>
          <a:endParaRPr lang="pt-BR"/>
        </a:p>
      </dgm:t>
    </dgm:pt>
    <dgm:pt modelId="{02990AB5-A3E4-4D46-BBB8-4EA10E0C0555}" type="sibTrans" cxnId="{CDE6D446-3C91-4905-877E-02E03C34E95B}">
      <dgm:prSet/>
      <dgm:spPr/>
      <dgm:t>
        <a:bodyPr/>
        <a:lstStyle/>
        <a:p>
          <a:endParaRPr lang="pt-BR"/>
        </a:p>
      </dgm:t>
    </dgm:pt>
    <dgm:pt modelId="{B12A6315-D2D7-4DE7-9A27-5C74C446515A}" type="pres">
      <dgm:prSet presAssocID="{53B3866A-AEAB-4424-A09E-1BB78230C41D}" presName="rootnode" presStyleCnt="0">
        <dgm:presLayoutVars>
          <dgm:chMax/>
          <dgm:chPref/>
          <dgm:dir/>
          <dgm:animLvl val="lvl"/>
        </dgm:presLayoutVars>
      </dgm:prSet>
      <dgm:spPr/>
    </dgm:pt>
    <dgm:pt modelId="{2CF67958-F932-43A6-8361-F367F2D1B8A5}" type="pres">
      <dgm:prSet presAssocID="{8981C256-527F-45A6-8AC4-C842DC5F14C4}" presName="composite" presStyleCnt="0"/>
      <dgm:spPr/>
    </dgm:pt>
    <dgm:pt modelId="{042C2090-7610-4601-86E5-76CE92564BEA}" type="pres">
      <dgm:prSet presAssocID="{8981C256-527F-45A6-8AC4-C842DC5F14C4}" presName="LShape" presStyleLbl="alignNode1" presStyleIdx="0" presStyleCnt="9"/>
      <dgm:spPr>
        <a:solidFill>
          <a:schemeClr val="bg1"/>
        </a:solidFill>
      </dgm:spPr>
    </dgm:pt>
    <dgm:pt modelId="{22E6810C-EA37-48C5-9704-07709E39BE66}" type="pres">
      <dgm:prSet presAssocID="{8981C256-527F-45A6-8AC4-C842DC5F14C4}" presName="ParentText" presStyleLbl="revTx" presStyleIdx="0" presStyleCnt="5">
        <dgm:presLayoutVars>
          <dgm:chMax val="0"/>
          <dgm:chPref val="0"/>
          <dgm:bulletEnabled val="1"/>
        </dgm:presLayoutVars>
      </dgm:prSet>
      <dgm:spPr/>
    </dgm:pt>
    <dgm:pt modelId="{DFA69EE5-D159-43BC-86AF-7848DC9E0971}" type="pres">
      <dgm:prSet presAssocID="{8981C256-527F-45A6-8AC4-C842DC5F14C4}" presName="Triangle" presStyleLbl="alignNode1" presStyleIdx="1" presStyleCnt="9"/>
      <dgm:spPr>
        <a:solidFill>
          <a:schemeClr val="bg1"/>
        </a:solidFill>
      </dgm:spPr>
    </dgm:pt>
    <dgm:pt modelId="{8E5C4217-64B6-46F6-A7C1-23415D5EA85C}" type="pres">
      <dgm:prSet presAssocID="{D196D88E-077B-4F50-A2E5-30FAAA3CC384}" presName="sibTrans" presStyleCnt="0"/>
      <dgm:spPr/>
    </dgm:pt>
    <dgm:pt modelId="{E4BF1C33-33E7-4AD8-9913-D3670A4BAB5F}" type="pres">
      <dgm:prSet presAssocID="{D196D88E-077B-4F50-A2E5-30FAAA3CC384}" presName="space" presStyleCnt="0"/>
      <dgm:spPr/>
    </dgm:pt>
    <dgm:pt modelId="{28625311-4A32-41EB-B4B7-39EEDD222F67}" type="pres">
      <dgm:prSet presAssocID="{85E1E0EB-2322-45C3-93EC-20F757C3E5DE}" presName="composite" presStyleCnt="0"/>
      <dgm:spPr/>
    </dgm:pt>
    <dgm:pt modelId="{F6795F87-0F39-4478-96F7-5A4FD55E60E3}" type="pres">
      <dgm:prSet presAssocID="{85E1E0EB-2322-45C3-93EC-20F757C3E5DE}" presName="LShape" presStyleLbl="alignNode1" presStyleIdx="2" presStyleCnt="9"/>
      <dgm:spPr>
        <a:solidFill>
          <a:schemeClr val="bg1"/>
        </a:solidFill>
      </dgm:spPr>
    </dgm:pt>
    <dgm:pt modelId="{963349A5-F3E7-45BB-8FA7-34B2318F1E06}" type="pres">
      <dgm:prSet presAssocID="{85E1E0EB-2322-45C3-93EC-20F757C3E5DE}" presName="ParentText" presStyleLbl="revTx" presStyleIdx="1" presStyleCnt="5">
        <dgm:presLayoutVars>
          <dgm:chMax val="0"/>
          <dgm:chPref val="0"/>
          <dgm:bulletEnabled val="1"/>
        </dgm:presLayoutVars>
      </dgm:prSet>
      <dgm:spPr/>
    </dgm:pt>
    <dgm:pt modelId="{72E555E6-6A3F-4BF1-8783-45AFD4418AC9}" type="pres">
      <dgm:prSet presAssocID="{85E1E0EB-2322-45C3-93EC-20F757C3E5DE}" presName="Triangle" presStyleLbl="alignNode1" presStyleIdx="3" presStyleCnt="9"/>
      <dgm:spPr>
        <a:solidFill>
          <a:schemeClr val="bg1"/>
        </a:solidFill>
      </dgm:spPr>
    </dgm:pt>
    <dgm:pt modelId="{1B4C5376-627E-43C4-BC00-7446A19637A4}" type="pres">
      <dgm:prSet presAssocID="{1E83373F-C564-465E-8DD4-08B9242EE52B}" presName="sibTrans" presStyleCnt="0"/>
      <dgm:spPr/>
    </dgm:pt>
    <dgm:pt modelId="{E20F2CA7-3AFE-46D9-A5A0-FE4A9DF95580}" type="pres">
      <dgm:prSet presAssocID="{1E83373F-C564-465E-8DD4-08B9242EE52B}" presName="space" presStyleCnt="0"/>
      <dgm:spPr/>
    </dgm:pt>
    <dgm:pt modelId="{3A621DA7-5110-4EEB-8E9A-5A827775F0F3}" type="pres">
      <dgm:prSet presAssocID="{D1FC3339-7248-47AF-A9C7-0A4ACBF0B236}" presName="composite" presStyleCnt="0"/>
      <dgm:spPr/>
    </dgm:pt>
    <dgm:pt modelId="{AB96ED8B-7125-4893-9391-0384B7BDD206}" type="pres">
      <dgm:prSet presAssocID="{D1FC3339-7248-47AF-A9C7-0A4ACBF0B236}" presName="LShape" presStyleLbl="alignNode1" presStyleIdx="4" presStyleCnt="9"/>
      <dgm:spPr>
        <a:solidFill>
          <a:schemeClr val="bg1"/>
        </a:solidFill>
      </dgm:spPr>
    </dgm:pt>
    <dgm:pt modelId="{5BBD0BFE-E8BD-4E7D-BA5D-35797FB23582}" type="pres">
      <dgm:prSet presAssocID="{D1FC3339-7248-47AF-A9C7-0A4ACBF0B236}" presName="ParentText" presStyleLbl="revTx" presStyleIdx="2" presStyleCnt="5">
        <dgm:presLayoutVars>
          <dgm:chMax val="0"/>
          <dgm:chPref val="0"/>
          <dgm:bulletEnabled val="1"/>
        </dgm:presLayoutVars>
      </dgm:prSet>
      <dgm:spPr/>
    </dgm:pt>
    <dgm:pt modelId="{63CEE875-6D0E-4AA9-A8F4-6DD028431096}" type="pres">
      <dgm:prSet presAssocID="{D1FC3339-7248-47AF-A9C7-0A4ACBF0B236}" presName="Triangle" presStyleLbl="alignNode1" presStyleIdx="5" presStyleCnt="9"/>
      <dgm:spPr>
        <a:solidFill>
          <a:schemeClr val="bg1"/>
        </a:solidFill>
      </dgm:spPr>
    </dgm:pt>
    <dgm:pt modelId="{D0E0CDAE-9D24-4970-A0AE-F824D521D573}" type="pres">
      <dgm:prSet presAssocID="{B62C3BE4-4557-4B79-9AAF-7CB0C7984265}" presName="sibTrans" presStyleCnt="0"/>
      <dgm:spPr/>
    </dgm:pt>
    <dgm:pt modelId="{3D6291E2-3AD7-48BB-B7EB-ADBFEDD73C12}" type="pres">
      <dgm:prSet presAssocID="{B62C3BE4-4557-4B79-9AAF-7CB0C7984265}" presName="space" presStyleCnt="0"/>
      <dgm:spPr/>
    </dgm:pt>
    <dgm:pt modelId="{1955B3FA-46AE-4D82-A712-CC6574AA67CA}" type="pres">
      <dgm:prSet presAssocID="{84D96789-0351-4586-B597-7FAD893111F1}" presName="composite" presStyleCnt="0"/>
      <dgm:spPr/>
    </dgm:pt>
    <dgm:pt modelId="{24580EF4-197B-479D-9D05-06A6C868D248}" type="pres">
      <dgm:prSet presAssocID="{84D96789-0351-4586-B597-7FAD893111F1}" presName="LShape" presStyleLbl="alignNode1" presStyleIdx="6" presStyleCnt="9"/>
      <dgm:spPr>
        <a:solidFill>
          <a:schemeClr val="bg1"/>
        </a:solidFill>
      </dgm:spPr>
    </dgm:pt>
    <dgm:pt modelId="{B629F7EE-FE8A-42F3-AB62-7C400C8F570D}" type="pres">
      <dgm:prSet presAssocID="{84D96789-0351-4586-B597-7FAD893111F1}" presName="ParentText" presStyleLbl="revTx" presStyleIdx="3" presStyleCnt="5">
        <dgm:presLayoutVars>
          <dgm:chMax val="0"/>
          <dgm:chPref val="0"/>
          <dgm:bulletEnabled val="1"/>
        </dgm:presLayoutVars>
      </dgm:prSet>
      <dgm:spPr/>
    </dgm:pt>
    <dgm:pt modelId="{2ACE2BB2-5BF2-4B3C-87AE-F1D11CBF860D}" type="pres">
      <dgm:prSet presAssocID="{84D96789-0351-4586-B597-7FAD893111F1}" presName="Triangle" presStyleLbl="alignNode1" presStyleIdx="7" presStyleCnt="9"/>
      <dgm:spPr>
        <a:solidFill>
          <a:schemeClr val="bg1"/>
        </a:solidFill>
      </dgm:spPr>
    </dgm:pt>
    <dgm:pt modelId="{AA3EED2B-C8EC-4DCB-85AF-043C159FBB58}" type="pres">
      <dgm:prSet presAssocID="{02990AB5-A3E4-4D46-BBB8-4EA10E0C0555}" presName="sibTrans" presStyleCnt="0"/>
      <dgm:spPr/>
    </dgm:pt>
    <dgm:pt modelId="{F44EF924-F288-4DA9-9621-7E4B71F3417E}" type="pres">
      <dgm:prSet presAssocID="{02990AB5-A3E4-4D46-BBB8-4EA10E0C0555}" presName="space" presStyleCnt="0"/>
      <dgm:spPr/>
    </dgm:pt>
    <dgm:pt modelId="{F2C4A53E-39FD-4043-BD4F-0570BA36366A}" type="pres">
      <dgm:prSet presAssocID="{D9D37515-A163-4034-B0EE-852CEC930BED}" presName="composite" presStyleCnt="0"/>
      <dgm:spPr/>
    </dgm:pt>
    <dgm:pt modelId="{9A8EDB59-A93A-402A-9CC3-98E826934CC9}" type="pres">
      <dgm:prSet presAssocID="{D9D37515-A163-4034-B0EE-852CEC930BED}" presName="LShape" presStyleLbl="alignNode1" presStyleIdx="8" presStyleCnt="9"/>
      <dgm:spPr>
        <a:solidFill>
          <a:schemeClr val="bg1"/>
        </a:solidFill>
      </dgm:spPr>
    </dgm:pt>
    <dgm:pt modelId="{8BBD5BD9-2305-400A-B184-F3FA15CB185C}" type="pres">
      <dgm:prSet presAssocID="{D9D37515-A163-4034-B0EE-852CEC930BED}" presName="ParentText" presStyleLbl="revTx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F5026E2C-8E70-4E27-BDFB-32B3E1416D6B}" srcId="{53B3866A-AEAB-4424-A09E-1BB78230C41D}" destId="{8981C256-527F-45A6-8AC4-C842DC5F14C4}" srcOrd="0" destOrd="0" parTransId="{3EB8DF1A-312F-49D2-82FD-14F7CCFFF174}" sibTransId="{D196D88E-077B-4F50-A2E5-30FAAA3CC384}"/>
    <dgm:cxn modelId="{4B52E62E-20EE-4E5C-96A9-A97434DF545B}" type="presOf" srcId="{D1FC3339-7248-47AF-A9C7-0A4ACBF0B236}" destId="{5BBD0BFE-E8BD-4E7D-BA5D-35797FB23582}" srcOrd="0" destOrd="0" presId="urn:microsoft.com/office/officeart/2009/3/layout/StepUpProcess"/>
    <dgm:cxn modelId="{FE87F85E-8B65-4624-B018-4A1B3B79EA27}" type="presOf" srcId="{D9D37515-A163-4034-B0EE-852CEC930BED}" destId="{8BBD5BD9-2305-400A-B184-F3FA15CB185C}" srcOrd="0" destOrd="0" presId="urn:microsoft.com/office/officeart/2009/3/layout/StepUpProcess"/>
    <dgm:cxn modelId="{CDE6D446-3C91-4905-877E-02E03C34E95B}" srcId="{53B3866A-AEAB-4424-A09E-1BB78230C41D}" destId="{84D96789-0351-4586-B597-7FAD893111F1}" srcOrd="3" destOrd="0" parTransId="{F73BD59F-BA2F-4007-921A-6AC303D10E84}" sibTransId="{02990AB5-A3E4-4D46-BBB8-4EA10E0C0555}"/>
    <dgm:cxn modelId="{647EBC85-321D-41C4-9817-D8F491C7F2A6}" srcId="{53B3866A-AEAB-4424-A09E-1BB78230C41D}" destId="{D9D37515-A163-4034-B0EE-852CEC930BED}" srcOrd="4" destOrd="0" parTransId="{769DE348-9829-4B75-A6B2-B6D18BEDE5FA}" sibTransId="{45053495-3849-4B9C-80EA-0F0E25EFCC0B}"/>
    <dgm:cxn modelId="{6416B091-5489-475A-86C8-8FCD40CF99AA}" type="presOf" srcId="{8981C256-527F-45A6-8AC4-C842DC5F14C4}" destId="{22E6810C-EA37-48C5-9704-07709E39BE66}" srcOrd="0" destOrd="0" presId="urn:microsoft.com/office/officeart/2009/3/layout/StepUpProcess"/>
    <dgm:cxn modelId="{BD33F4A9-3739-4A2C-A5E7-4B1764684484}" srcId="{53B3866A-AEAB-4424-A09E-1BB78230C41D}" destId="{D1FC3339-7248-47AF-A9C7-0A4ACBF0B236}" srcOrd="2" destOrd="0" parTransId="{8FC92B84-0757-4BB1-82BE-1EFC8DBB959D}" sibTransId="{B62C3BE4-4557-4B79-9AAF-7CB0C7984265}"/>
    <dgm:cxn modelId="{FA7D6DB4-A7AF-47AD-8BD0-817DEC49A71E}" type="presOf" srcId="{84D96789-0351-4586-B597-7FAD893111F1}" destId="{B629F7EE-FE8A-42F3-AB62-7C400C8F570D}" srcOrd="0" destOrd="0" presId="urn:microsoft.com/office/officeart/2009/3/layout/StepUpProcess"/>
    <dgm:cxn modelId="{8FA391B5-EC29-4611-816E-9BB136B0C6D0}" srcId="{53B3866A-AEAB-4424-A09E-1BB78230C41D}" destId="{85E1E0EB-2322-45C3-93EC-20F757C3E5DE}" srcOrd="1" destOrd="0" parTransId="{F22DD68D-B71B-45F1-9A44-64C094B243A1}" sibTransId="{1E83373F-C564-465E-8DD4-08B9242EE52B}"/>
    <dgm:cxn modelId="{B314BCC9-F367-4D91-A7E0-2D256EBC8B02}" type="presOf" srcId="{53B3866A-AEAB-4424-A09E-1BB78230C41D}" destId="{B12A6315-D2D7-4DE7-9A27-5C74C446515A}" srcOrd="0" destOrd="0" presId="urn:microsoft.com/office/officeart/2009/3/layout/StepUpProcess"/>
    <dgm:cxn modelId="{656DC7DF-A02A-41E8-923E-06962C5CCC56}" type="presOf" srcId="{85E1E0EB-2322-45C3-93EC-20F757C3E5DE}" destId="{963349A5-F3E7-45BB-8FA7-34B2318F1E06}" srcOrd="0" destOrd="0" presId="urn:microsoft.com/office/officeart/2009/3/layout/StepUpProcess"/>
    <dgm:cxn modelId="{9D8CB6A1-2659-49BA-BF21-B4306DCA751E}" type="presParOf" srcId="{B12A6315-D2D7-4DE7-9A27-5C74C446515A}" destId="{2CF67958-F932-43A6-8361-F367F2D1B8A5}" srcOrd="0" destOrd="0" presId="urn:microsoft.com/office/officeart/2009/3/layout/StepUpProcess"/>
    <dgm:cxn modelId="{8494B611-A3B3-4777-B42F-C2D9FBB41B27}" type="presParOf" srcId="{2CF67958-F932-43A6-8361-F367F2D1B8A5}" destId="{042C2090-7610-4601-86E5-76CE92564BEA}" srcOrd="0" destOrd="0" presId="urn:microsoft.com/office/officeart/2009/3/layout/StepUpProcess"/>
    <dgm:cxn modelId="{B96254CE-9F08-4C73-8E24-7C2FE483F6AB}" type="presParOf" srcId="{2CF67958-F932-43A6-8361-F367F2D1B8A5}" destId="{22E6810C-EA37-48C5-9704-07709E39BE66}" srcOrd="1" destOrd="0" presId="urn:microsoft.com/office/officeart/2009/3/layout/StepUpProcess"/>
    <dgm:cxn modelId="{88F86C46-7D64-4A89-BE2D-41F2D3421800}" type="presParOf" srcId="{2CF67958-F932-43A6-8361-F367F2D1B8A5}" destId="{DFA69EE5-D159-43BC-86AF-7848DC9E0971}" srcOrd="2" destOrd="0" presId="urn:microsoft.com/office/officeart/2009/3/layout/StepUpProcess"/>
    <dgm:cxn modelId="{5A0211F4-6B9D-40CF-A977-847A05936BC6}" type="presParOf" srcId="{B12A6315-D2D7-4DE7-9A27-5C74C446515A}" destId="{8E5C4217-64B6-46F6-A7C1-23415D5EA85C}" srcOrd="1" destOrd="0" presId="urn:microsoft.com/office/officeart/2009/3/layout/StepUpProcess"/>
    <dgm:cxn modelId="{2FFE477E-FC80-403D-8F57-A91328FAE605}" type="presParOf" srcId="{8E5C4217-64B6-46F6-A7C1-23415D5EA85C}" destId="{E4BF1C33-33E7-4AD8-9913-D3670A4BAB5F}" srcOrd="0" destOrd="0" presId="urn:microsoft.com/office/officeart/2009/3/layout/StepUpProcess"/>
    <dgm:cxn modelId="{E43AA948-B7CD-4E6A-88D1-720AEBF31BA7}" type="presParOf" srcId="{B12A6315-D2D7-4DE7-9A27-5C74C446515A}" destId="{28625311-4A32-41EB-B4B7-39EEDD222F67}" srcOrd="2" destOrd="0" presId="urn:microsoft.com/office/officeart/2009/3/layout/StepUpProcess"/>
    <dgm:cxn modelId="{A91870BC-573B-4FEE-8F63-6AB776BDD9C3}" type="presParOf" srcId="{28625311-4A32-41EB-B4B7-39EEDD222F67}" destId="{F6795F87-0F39-4478-96F7-5A4FD55E60E3}" srcOrd="0" destOrd="0" presId="urn:microsoft.com/office/officeart/2009/3/layout/StepUpProcess"/>
    <dgm:cxn modelId="{1A2A3DB8-5747-43FD-A558-D78EA8DA10FC}" type="presParOf" srcId="{28625311-4A32-41EB-B4B7-39EEDD222F67}" destId="{963349A5-F3E7-45BB-8FA7-34B2318F1E06}" srcOrd="1" destOrd="0" presId="urn:microsoft.com/office/officeart/2009/3/layout/StepUpProcess"/>
    <dgm:cxn modelId="{DA15276D-FB05-4EC2-8E44-BF3197666FF4}" type="presParOf" srcId="{28625311-4A32-41EB-B4B7-39EEDD222F67}" destId="{72E555E6-6A3F-4BF1-8783-45AFD4418AC9}" srcOrd="2" destOrd="0" presId="urn:microsoft.com/office/officeart/2009/3/layout/StepUpProcess"/>
    <dgm:cxn modelId="{69090E99-9E1C-40CA-925A-1234998F4F37}" type="presParOf" srcId="{B12A6315-D2D7-4DE7-9A27-5C74C446515A}" destId="{1B4C5376-627E-43C4-BC00-7446A19637A4}" srcOrd="3" destOrd="0" presId="urn:microsoft.com/office/officeart/2009/3/layout/StepUpProcess"/>
    <dgm:cxn modelId="{2E52E923-977F-49D6-9657-A088A1D791D6}" type="presParOf" srcId="{1B4C5376-627E-43C4-BC00-7446A19637A4}" destId="{E20F2CA7-3AFE-46D9-A5A0-FE4A9DF95580}" srcOrd="0" destOrd="0" presId="urn:microsoft.com/office/officeart/2009/3/layout/StepUpProcess"/>
    <dgm:cxn modelId="{65AA315F-FBBF-482E-93FD-5A1D34AD6C16}" type="presParOf" srcId="{B12A6315-D2D7-4DE7-9A27-5C74C446515A}" destId="{3A621DA7-5110-4EEB-8E9A-5A827775F0F3}" srcOrd="4" destOrd="0" presId="urn:microsoft.com/office/officeart/2009/3/layout/StepUpProcess"/>
    <dgm:cxn modelId="{6E2A4BD0-C8ED-44E0-8800-4AF4FCC85CD1}" type="presParOf" srcId="{3A621DA7-5110-4EEB-8E9A-5A827775F0F3}" destId="{AB96ED8B-7125-4893-9391-0384B7BDD206}" srcOrd="0" destOrd="0" presId="urn:microsoft.com/office/officeart/2009/3/layout/StepUpProcess"/>
    <dgm:cxn modelId="{D7DFD61B-5FD7-472F-AEC2-90BF41067D36}" type="presParOf" srcId="{3A621DA7-5110-4EEB-8E9A-5A827775F0F3}" destId="{5BBD0BFE-E8BD-4E7D-BA5D-35797FB23582}" srcOrd="1" destOrd="0" presId="urn:microsoft.com/office/officeart/2009/3/layout/StepUpProcess"/>
    <dgm:cxn modelId="{40A6F5FE-D437-499B-9F8D-75474315F173}" type="presParOf" srcId="{3A621DA7-5110-4EEB-8E9A-5A827775F0F3}" destId="{63CEE875-6D0E-4AA9-A8F4-6DD028431096}" srcOrd="2" destOrd="0" presId="urn:microsoft.com/office/officeart/2009/3/layout/StepUpProcess"/>
    <dgm:cxn modelId="{8712A0AA-D5C4-4250-B596-640353F36418}" type="presParOf" srcId="{B12A6315-D2D7-4DE7-9A27-5C74C446515A}" destId="{D0E0CDAE-9D24-4970-A0AE-F824D521D573}" srcOrd="5" destOrd="0" presId="urn:microsoft.com/office/officeart/2009/3/layout/StepUpProcess"/>
    <dgm:cxn modelId="{033F9D1E-A8FD-432C-88F0-446D7716349F}" type="presParOf" srcId="{D0E0CDAE-9D24-4970-A0AE-F824D521D573}" destId="{3D6291E2-3AD7-48BB-B7EB-ADBFEDD73C12}" srcOrd="0" destOrd="0" presId="urn:microsoft.com/office/officeart/2009/3/layout/StepUpProcess"/>
    <dgm:cxn modelId="{E5224DF1-6D5A-4CFA-AEAF-5C8872CC4DDE}" type="presParOf" srcId="{B12A6315-D2D7-4DE7-9A27-5C74C446515A}" destId="{1955B3FA-46AE-4D82-A712-CC6574AA67CA}" srcOrd="6" destOrd="0" presId="urn:microsoft.com/office/officeart/2009/3/layout/StepUpProcess"/>
    <dgm:cxn modelId="{7C2B2787-80C7-4701-ACD2-63C6DCF38FEB}" type="presParOf" srcId="{1955B3FA-46AE-4D82-A712-CC6574AA67CA}" destId="{24580EF4-197B-479D-9D05-06A6C868D248}" srcOrd="0" destOrd="0" presId="urn:microsoft.com/office/officeart/2009/3/layout/StepUpProcess"/>
    <dgm:cxn modelId="{F087E6D1-71B5-4D2A-9126-7328A5133DC5}" type="presParOf" srcId="{1955B3FA-46AE-4D82-A712-CC6574AA67CA}" destId="{B629F7EE-FE8A-42F3-AB62-7C400C8F570D}" srcOrd="1" destOrd="0" presId="urn:microsoft.com/office/officeart/2009/3/layout/StepUpProcess"/>
    <dgm:cxn modelId="{7F71F6BC-4CBA-4C97-8E5C-FFE7504B41F4}" type="presParOf" srcId="{1955B3FA-46AE-4D82-A712-CC6574AA67CA}" destId="{2ACE2BB2-5BF2-4B3C-87AE-F1D11CBF860D}" srcOrd="2" destOrd="0" presId="urn:microsoft.com/office/officeart/2009/3/layout/StepUpProcess"/>
    <dgm:cxn modelId="{3E720F91-6A75-4E1C-9EDF-E73F7439B224}" type="presParOf" srcId="{B12A6315-D2D7-4DE7-9A27-5C74C446515A}" destId="{AA3EED2B-C8EC-4DCB-85AF-043C159FBB58}" srcOrd="7" destOrd="0" presId="urn:microsoft.com/office/officeart/2009/3/layout/StepUpProcess"/>
    <dgm:cxn modelId="{EC50F282-FB9D-4ADC-9B9B-4A4BE8F517EC}" type="presParOf" srcId="{AA3EED2B-C8EC-4DCB-85AF-043C159FBB58}" destId="{F44EF924-F288-4DA9-9621-7E4B71F3417E}" srcOrd="0" destOrd="0" presId="urn:microsoft.com/office/officeart/2009/3/layout/StepUpProcess"/>
    <dgm:cxn modelId="{E387176D-16D6-4BE2-9F01-BF546817B905}" type="presParOf" srcId="{B12A6315-D2D7-4DE7-9A27-5C74C446515A}" destId="{F2C4A53E-39FD-4043-BD4F-0570BA36366A}" srcOrd="8" destOrd="0" presId="urn:microsoft.com/office/officeart/2009/3/layout/StepUpProcess"/>
    <dgm:cxn modelId="{66D88950-87B4-4BAA-8538-875C251E7479}" type="presParOf" srcId="{F2C4A53E-39FD-4043-BD4F-0570BA36366A}" destId="{9A8EDB59-A93A-402A-9CC3-98E826934CC9}" srcOrd="0" destOrd="0" presId="urn:microsoft.com/office/officeart/2009/3/layout/StepUpProcess"/>
    <dgm:cxn modelId="{25AFF5B6-BF0C-4DCF-9830-54BCC7BA0DCD}" type="presParOf" srcId="{F2C4A53E-39FD-4043-BD4F-0570BA36366A}" destId="{8BBD5BD9-2305-400A-B184-F3FA15CB185C}" srcOrd="1" destOrd="0" presId="urn:microsoft.com/office/officeart/2009/3/layout/StepUpProcess"/>
  </dgm:cxnLst>
  <dgm:bg>
    <a:solidFill>
      <a:schemeClr val="accent1">
        <a:lumMod val="50000"/>
      </a:schemeClr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3B3866A-AEAB-4424-A09E-1BB78230C41D}" type="doc">
      <dgm:prSet loTypeId="urn:microsoft.com/office/officeart/2009/3/layout/StepUpProcess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pt-BR"/>
        </a:p>
      </dgm:t>
    </dgm:pt>
    <dgm:pt modelId="{8981C256-527F-45A6-8AC4-C842DC5F14C4}">
      <dgm:prSet phldrT="[Texto]"/>
      <dgm:spPr/>
      <dgm:t>
        <a:bodyPr/>
        <a:lstStyle/>
        <a:p>
          <a:r>
            <a:rPr lang="pt-BR" b="1" dirty="0"/>
            <a:t>Fase Geral/ Introdutória para resolução pendências para o CRP </a:t>
          </a:r>
        </a:p>
      </dgm:t>
    </dgm:pt>
    <dgm:pt modelId="{3EB8DF1A-312F-49D2-82FD-14F7CCFFF174}" type="parTrans" cxnId="{F5026E2C-8E70-4E27-BDFB-32B3E1416D6B}">
      <dgm:prSet/>
      <dgm:spPr/>
      <dgm:t>
        <a:bodyPr/>
        <a:lstStyle/>
        <a:p>
          <a:endParaRPr lang="pt-BR"/>
        </a:p>
      </dgm:t>
    </dgm:pt>
    <dgm:pt modelId="{D196D88E-077B-4F50-A2E5-30FAAA3CC384}" type="sibTrans" cxnId="{F5026E2C-8E70-4E27-BDFB-32B3E1416D6B}">
      <dgm:prSet/>
      <dgm:spPr/>
      <dgm:t>
        <a:bodyPr/>
        <a:lstStyle/>
        <a:p>
          <a:endParaRPr lang="pt-BR"/>
        </a:p>
      </dgm:t>
    </dgm:pt>
    <dgm:pt modelId="{85E1E0EB-2322-45C3-93EC-20F757C3E5DE}">
      <dgm:prSet phldrT="[Texto]"/>
      <dgm:spPr/>
      <dgm:t>
        <a:bodyPr/>
        <a:lstStyle/>
        <a:p>
          <a:r>
            <a:rPr lang="pt-BR" b="1" dirty="0"/>
            <a:t>Fase Intermediária/ Preparatória para resolver pendências restantes com maior grau de dificuldade</a:t>
          </a:r>
        </a:p>
      </dgm:t>
    </dgm:pt>
    <dgm:pt modelId="{F22DD68D-B71B-45F1-9A44-64C094B243A1}" type="parTrans" cxnId="{8FA391B5-EC29-4611-816E-9BB136B0C6D0}">
      <dgm:prSet/>
      <dgm:spPr/>
      <dgm:t>
        <a:bodyPr/>
        <a:lstStyle/>
        <a:p>
          <a:endParaRPr lang="pt-BR"/>
        </a:p>
      </dgm:t>
    </dgm:pt>
    <dgm:pt modelId="{1E83373F-C564-465E-8DD4-08B9242EE52B}" type="sibTrans" cxnId="{8FA391B5-EC29-4611-816E-9BB136B0C6D0}">
      <dgm:prSet/>
      <dgm:spPr/>
      <dgm:t>
        <a:bodyPr/>
        <a:lstStyle/>
        <a:p>
          <a:endParaRPr lang="pt-BR"/>
        </a:p>
      </dgm:t>
    </dgm:pt>
    <dgm:pt modelId="{D1FC3339-7248-47AF-A9C7-0A4ACBF0B236}">
      <dgm:prSet phldrT="[Texto]"/>
      <dgm:spPr/>
      <dgm:t>
        <a:bodyPr/>
        <a:lstStyle/>
        <a:p>
          <a:r>
            <a:rPr lang="pt-BR" b="1" dirty="0"/>
            <a:t>Fase Específica/ Focalizada: ente apresenta Plano de Ação c/ cronograma e, após sua aprovação, obtém prazos para sua execução</a:t>
          </a:r>
        </a:p>
      </dgm:t>
    </dgm:pt>
    <dgm:pt modelId="{8FC92B84-0757-4BB1-82BE-1EFC8DBB959D}" type="parTrans" cxnId="{BD33F4A9-3739-4A2C-A5E7-4B1764684484}">
      <dgm:prSet/>
      <dgm:spPr/>
      <dgm:t>
        <a:bodyPr/>
        <a:lstStyle/>
        <a:p>
          <a:endParaRPr lang="pt-BR"/>
        </a:p>
      </dgm:t>
    </dgm:pt>
    <dgm:pt modelId="{B62C3BE4-4557-4B79-9AAF-7CB0C7984265}" type="sibTrans" cxnId="{BD33F4A9-3739-4A2C-A5E7-4B1764684484}">
      <dgm:prSet/>
      <dgm:spPr/>
      <dgm:t>
        <a:bodyPr/>
        <a:lstStyle/>
        <a:p>
          <a:endParaRPr lang="pt-BR"/>
        </a:p>
      </dgm:t>
    </dgm:pt>
    <dgm:pt modelId="{EAA44E0A-C7BF-4A09-981F-7F05EAF6225F}">
      <dgm:prSet phldrT="[Texto]"/>
      <dgm:spPr/>
      <dgm:t>
        <a:bodyPr/>
        <a:lstStyle/>
        <a:p>
          <a:r>
            <a:rPr lang="pt-BR" b="1" dirty="0"/>
            <a:t>Fase </a:t>
          </a:r>
          <a:r>
            <a:rPr lang="pt-BR" b="1" dirty="0">
              <a:solidFill>
                <a:schemeClr val="tx1"/>
              </a:solidFill>
            </a:rPr>
            <a:t>da Manutenção da Conformidade c/ Reciprocidade</a:t>
          </a:r>
        </a:p>
      </dgm:t>
    </dgm:pt>
    <dgm:pt modelId="{CA13CBF2-9B74-4850-B036-27680C1DF899}" type="parTrans" cxnId="{6DCF07FC-ACBF-4D30-8B4F-E4E8AF83B7B3}">
      <dgm:prSet/>
      <dgm:spPr/>
      <dgm:t>
        <a:bodyPr/>
        <a:lstStyle/>
        <a:p>
          <a:endParaRPr lang="pt-BR"/>
        </a:p>
      </dgm:t>
    </dgm:pt>
    <dgm:pt modelId="{F5BBA501-28DD-4149-A053-924C22CD7187}" type="sibTrans" cxnId="{6DCF07FC-ACBF-4D30-8B4F-E4E8AF83B7B3}">
      <dgm:prSet/>
      <dgm:spPr/>
      <dgm:t>
        <a:bodyPr/>
        <a:lstStyle/>
        <a:p>
          <a:endParaRPr lang="pt-BR"/>
        </a:p>
      </dgm:t>
    </dgm:pt>
    <dgm:pt modelId="{B12A6315-D2D7-4DE7-9A27-5C74C446515A}" type="pres">
      <dgm:prSet presAssocID="{53B3866A-AEAB-4424-A09E-1BB78230C41D}" presName="rootnode" presStyleCnt="0">
        <dgm:presLayoutVars>
          <dgm:chMax/>
          <dgm:chPref/>
          <dgm:dir/>
          <dgm:animLvl val="lvl"/>
        </dgm:presLayoutVars>
      </dgm:prSet>
      <dgm:spPr/>
    </dgm:pt>
    <dgm:pt modelId="{2CF67958-F932-43A6-8361-F367F2D1B8A5}" type="pres">
      <dgm:prSet presAssocID="{8981C256-527F-45A6-8AC4-C842DC5F14C4}" presName="composite" presStyleCnt="0"/>
      <dgm:spPr/>
    </dgm:pt>
    <dgm:pt modelId="{042C2090-7610-4601-86E5-76CE92564BEA}" type="pres">
      <dgm:prSet presAssocID="{8981C256-527F-45A6-8AC4-C842DC5F14C4}" presName="LShape" presStyleLbl="alignNode1" presStyleIdx="0" presStyleCnt="7"/>
      <dgm:spPr>
        <a:solidFill>
          <a:srgbClr val="0070C0"/>
        </a:solidFill>
        <a:ln>
          <a:solidFill>
            <a:schemeClr val="accent1"/>
          </a:solidFill>
        </a:ln>
      </dgm:spPr>
    </dgm:pt>
    <dgm:pt modelId="{22E6810C-EA37-48C5-9704-07709E39BE66}" type="pres">
      <dgm:prSet presAssocID="{8981C256-527F-45A6-8AC4-C842DC5F14C4}" presName="ParentText" presStyleLbl="revTx" presStyleIdx="0" presStyleCnt="4">
        <dgm:presLayoutVars>
          <dgm:chMax val="0"/>
          <dgm:chPref val="0"/>
          <dgm:bulletEnabled val="1"/>
        </dgm:presLayoutVars>
      </dgm:prSet>
      <dgm:spPr/>
    </dgm:pt>
    <dgm:pt modelId="{DFA69EE5-D159-43BC-86AF-7848DC9E0971}" type="pres">
      <dgm:prSet presAssocID="{8981C256-527F-45A6-8AC4-C842DC5F14C4}" presName="Triangle" presStyleLbl="alignNode1" presStyleIdx="1" presStyleCnt="7"/>
      <dgm:spPr>
        <a:solidFill>
          <a:srgbClr val="0070C0"/>
        </a:solidFill>
        <a:ln>
          <a:solidFill>
            <a:schemeClr val="accent1"/>
          </a:solidFill>
        </a:ln>
      </dgm:spPr>
    </dgm:pt>
    <dgm:pt modelId="{8E5C4217-64B6-46F6-A7C1-23415D5EA85C}" type="pres">
      <dgm:prSet presAssocID="{D196D88E-077B-4F50-A2E5-30FAAA3CC384}" presName="sibTrans" presStyleCnt="0"/>
      <dgm:spPr/>
    </dgm:pt>
    <dgm:pt modelId="{E4BF1C33-33E7-4AD8-9913-D3670A4BAB5F}" type="pres">
      <dgm:prSet presAssocID="{D196D88E-077B-4F50-A2E5-30FAAA3CC384}" presName="space" presStyleCnt="0"/>
      <dgm:spPr/>
    </dgm:pt>
    <dgm:pt modelId="{28625311-4A32-41EB-B4B7-39EEDD222F67}" type="pres">
      <dgm:prSet presAssocID="{85E1E0EB-2322-45C3-93EC-20F757C3E5DE}" presName="composite" presStyleCnt="0"/>
      <dgm:spPr/>
    </dgm:pt>
    <dgm:pt modelId="{F6795F87-0F39-4478-96F7-5A4FD55E60E3}" type="pres">
      <dgm:prSet presAssocID="{85E1E0EB-2322-45C3-93EC-20F757C3E5DE}" presName="LShape" presStyleLbl="alignNode1" presStyleIdx="2" presStyleCnt="7"/>
      <dgm:spPr>
        <a:solidFill>
          <a:srgbClr val="0070C0"/>
        </a:solidFill>
        <a:ln>
          <a:solidFill>
            <a:schemeClr val="accent1"/>
          </a:solidFill>
        </a:ln>
      </dgm:spPr>
    </dgm:pt>
    <dgm:pt modelId="{963349A5-F3E7-45BB-8FA7-34B2318F1E06}" type="pres">
      <dgm:prSet presAssocID="{85E1E0EB-2322-45C3-93EC-20F757C3E5DE}" presName="ParentText" presStyleLbl="revTx" presStyleIdx="1" presStyleCnt="4">
        <dgm:presLayoutVars>
          <dgm:chMax val="0"/>
          <dgm:chPref val="0"/>
          <dgm:bulletEnabled val="1"/>
        </dgm:presLayoutVars>
      </dgm:prSet>
      <dgm:spPr/>
    </dgm:pt>
    <dgm:pt modelId="{72E555E6-6A3F-4BF1-8783-45AFD4418AC9}" type="pres">
      <dgm:prSet presAssocID="{85E1E0EB-2322-45C3-93EC-20F757C3E5DE}" presName="Triangle" presStyleLbl="alignNode1" presStyleIdx="3" presStyleCnt="7"/>
      <dgm:spPr>
        <a:solidFill>
          <a:srgbClr val="0070C0"/>
        </a:solidFill>
        <a:ln>
          <a:solidFill>
            <a:schemeClr val="accent1"/>
          </a:solidFill>
        </a:ln>
      </dgm:spPr>
    </dgm:pt>
    <dgm:pt modelId="{1B4C5376-627E-43C4-BC00-7446A19637A4}" type="pres">
      <dgm:prSet presAssocID="{1E83373F-C564-465E-8DD4-08B9242EE52B}" presName="sibTrans" presStyleCnt="0"/>
      <dgm:spPr/>
    </dgm:pt>
    <dgm:pt modelId="{E20F2CA7-3AFE-46D9-A5A0-FE4A9DF95580}" type="pres">
      <dgm:prSet presAssocID="{1E83373F-C564-465E-8DD4-08B9242EE52B}" presName="space" presStyleCnt="0"/>
      <dgm:spPr/>
    </dgm:pt>
    <dgm:pt modelId="{3A621DA7-5110-4EEB-8E9A-5A827775F0F3}" type="pres">
      <dgm:prSet presAssocID="{D1FC3339-7248-47AF-A9C7-0A4ACBF0B236}" presName="composite" presStyleCnt="0"/>
      <dgm:spPr/>
    </dgm:pt>
    <dgm:pt modelId="{AB96ED8B-7125-4893-9391-0384B7BDD206}" type="pres">
      <dgm:prSet presAssocID="{D1FC3339-7248-47AF-A9C7-0A4ACBF0B236}" presName="LShape" presStyleLbl="alignNode1" presStyleIdx="4" presStyleCnt="7"/>
      <dgm:spPr>
        <a:solidFill>
          <a:srgbClr val="0070C0"/>
        </a:solidFill>
        <a:ln>
          <a:solidFill>
            <a:schemeClr val="accent1"/>
          </a:solidFill>
        </a:ln>
      </dgm:spPr>
    </dgm:pt>
    <dgm:pt modelId="{5BBD0BFE-E8BD-4E7D-BA5D-35797FB23582}" type="pres">
      <dgm:prSet presAssocID="{D1FC3339-7248-47AF-A9C7-0A4ACBF0B236}" presName="ParentText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63CEE875-6D0E-4AA9-A8F4-6DD028431096}" type="pres">
      <dgm:prSet presAssocID="{D1FC3339-7248-47AF-A9C7-0A4ACBF0B236}" presName="Triangle" presStyleLbl="alignNode1" presStyleIdx="5" presStyleCnt="7"/>
      <dgm:spPr>
        <a:solidFill>
          <a:srgbClr val="0070C0"/>
        </a:solidFill>
        <a:ln>
          <a:solidFill>
            <a:schemeClr val="accent1"/>
          </a:solidFill>
        </a:ln>
      </dgm:spPr>
    </dgm:pt>
    <dgm:pt modelId="{D0E0CDAE-9D24-4970-A0AE-F824D521D573}" type="pres">
      <dgm:prSet presAssocID="{B62C3BE4-4557-4B79-9AAF-7CB0C7984265}" presName="sibTrans" presStyleCnt="0"/>
      <dgm:spPr/>
    </dgm:pt>
    <dgm:pt modelId="{3D6291E2-3AD7-48BB-B7EB-ADBFEDD73C12}" type="pres">
      <dgm:prSet presAssocID="{B62C3BE4-4557-4B79-9AAF-7CB0C7984265}" presName="space" presStyleCnt="0"/>
      <dgm:spPr/>
    </dgm:pt>
    <dgm:pt modelId="{82A8423E-C0E2-4439-98E1-C73D8BFC7113}" type="pres">
      <dgm:prSet presAssocID="{EAA44E0A-C7BF-4A09-981F-7F05EAF6225F}" presName="composite" presStyleCnt="0"/>
      <dgm:spPr/>
    </dgm:pt>
    <dgm:pt modelId="{F334F896-EF5E-4F91-A85B-B81B3393173B}" type="pres">
      <dgm:prSet presAssocID="{EAA44E0A-C7BF-4A09-981F-7F05EAF6225F}" presName="LShape" presStyleLbl="alignNode1" presStyleIdx="6" presStyleCnt="7"/>
      <dgm:spPr>
        <a:solidFill>
          <a:srgbClr val="0070C0"/>
        </a:solidFill>
        <a:ln>
          <a:solidFill>
            <a:schemeClr val="accent1"/>
          </a:solidFill>
        </a:ln>
      </dgm:spPr>
    </dgm:pt>
    <dgm:pt modelId="{C86250C3-20B0-4BD4-AB0D-B00ACB695B8D}" type="pres">
      <dgm:prSet presAssocID="{EAA44E0A-C7BF-4A09-981F-7F05EAF6225F}" presName="ParentText" presStyleLbl="revTx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BEAB7C1F-795B-41A0-92B8-C22A94E1F9F6}" type="presOf" srcId="{EAA44E0A-C7BF-4A09-981F-7F05EAF6225F}" destId="{C86250C3-20B0-4BD4-AB0D-B00ACB695B8D}" srcOrd="0" destOrd="0" presId="urn:microsoft.com/office/officeart/2009/3/layout/StepUpProcess"/>
    <dgm:cxn modelId="{F5026E2C-8E70-4E27-BDFB-32B3E1416D6B}" srcId="{53B3866A-AEAB-4424-A09E-1BB78230C41D}" destId="{8981C256-527F-45A6-8AC4-C842DC5F14C4}" srcOrd="0" destOrd="0" parTransId="{3EB8DF1A-312F-49D2-82FD-14F7CCFFF174}" sibTransId="{D196D88E-077B-4F50-A2E5-30FAAA3CC384}"/>
    <dgm:cxn modelId="{4B52E62E-20EE-4E5C-96A9-A97434DF545B}" type="presOf" srcId="{D1FC3339-7248-47AF-A9C7-0A4ACBF0B236}" destId="{5BBD0BFE-E8BD-4E7D-BA5D-35797FB23582}" srcOrd="0" destOrd="0" presId="urn:microsoft.com/office/officeart/2009/3/layout/StepUpProcess"/>
    <dgm:cxn modelId="{6416B091-5489-475A-86C8-8FCD40CF99AA}" type="presOf" srcId="{8981C256-527F-45A6-8AC4-C842DC5F14C4}" destId="{22E6810C-EA37-48C5-9704-07709E39BE66}" srcOrd="0" destOrd="0" presId="urn:microsoft.com/office/officeart/2009/3/layout/StepUpProcess"/>
    <dgm:cxn modelId="{BD33F4A9-3739-4A2C-A5E7-4B1764684484}" srcId="{53B3866A-AEAB-4424-A09E-1BB78230C41D}" destId="{D1FC3339-7248-47AF-A9C7-0A4ACBF0B236}" srcOrd="2" destOrd="0" parTransId="{8FC92B84-0757-4BB1-82BE-1EFC8DBB959D}" sibTransId="{B62C3BE4-4557-4B79-9AAF-7CB0C7984265}"/>
    <dgm:cxn modelId="{8FA391B5-EC29-4611-816E-9BB136B0C6D0}" srcId="{53B3866A-AEAB-4424-A09E-1BB78230C41D}" destId="{85E1E0EB-2322-45C3-93EC-20F757C3E5DE}" srcOrd="1" destOrd="0" parTransId="{F22DD68D-B71B-45F1-9A44-64C094B243A1}" sibTransId="{1E83373F-C564-465E-8DD4-08B9242EE52B}"/>
    <dgm:cxn modelId="{B314BCC9-F367-4D91-A7E0-2D256EBC8B02}" type="presOf" srcId="{53B3866A-AEAB-4424-A09E-1BB78230C41D}" destId="{B12A6315-D2D7-4DE7-9A27-5C74C446515A}" srcOrd="0" destOrd="0" presId="urn:microsoft.com/office/officeart/2009/3/layout/StepUpProcess"/>
    <dgm:cxn modelId="{656DC7DF-A02A-41E8-923E-06962C5CCC56}" type="presOf" srcId="{85E1E0EB-2322-45C3-93EC-20F757C3E5DE}" destId="{963349A5-F3E7-45BB-8FA7-34B2318F1E06}" srcOrd="0" destOrd="0" presId="urn:microsoft.com/office/officeart/2009/3/layout/StepUpProcess"/>
    <dgm:cxn modelId="{6DCF07FC-ACBF-4D30-8B4F-E4E8AF83B7B3}" srcId="{53B3866A-AEAB-4424-A09E-1BB78230C41D}" destId="{EAA44E0A-C7BF-4A09-981F-7F05EAF6225F}" srcOrd="3" destOrd="0" parTransId="{CA13CBF2-9B74-4850-B036-27680C1DF899}" sibTransId="{F5BBA501-28DD-4149-A053-924C22CD7187}"/>
    <dgm:cxn modelId="{9D8CB6A1-2659-49BA-BF21-B4306DCA751E}" type="presParOf" srcId="{B12A6315-D2D7-4DE7-9A27-5C74C446515A}" destId="{2CF67958-F932-43A6-8361-F367F2D1B8A5}" srcOrd="0" destOrd="0" presId="urn:microsoft.com/office/officeart/2009/3/layout/StepUpProcess"/>
    <dgm:cxn modelId="{8494B611-A3B3-4777-B42F-C2D9FBB41B27}" type="presParOf" srcId="{2CF67958-F932-43A6-8361-F367F2D1B8A5}" destId="{042C2090-7610-4601-86E5-76CE92564BEA}" srcOrd="0" destOrd="0" presId="urn:microsoft.com/office/officeart/2009/3/layout/StepUpProcess"/>
    <dgm:cxn modelId="{B96254CE-9F08-4C73-8E24-7C2FE483F6AB}" type="presParOf" srcId="{2CF67958-F932-43A6-8361-F367F2D1B8A5}" destId="{22E6810C-EA37-48C5-9704-07709E39BE66}" srcOrd="1" destOrd="0" presId="urn:microsoft.com/office/officeart/2009/3/layout/StepUpProcess"/>
    <dgm:cxn modelId="{88F86C46-7D64-4A89-BE2D-41F2D3421800}" type="presParOf" srcId="{2CF67958-F932-43A6-8361-F367F2D1B8A5}" destId="{DFA69EE5-D159-43BC-86AF-7848DC9E0971}" srcOrd="2" destOrd="0" presId="urn:microsoft.com/office/officeart/2009/3/layout/StepUpProcess"/>
    <dgm:cxn modelId="{5A0211F4-6B9D-40CF-A977-847A05936BC6}" type="presParOf" srcId="{B12A6315-D2D7-4DE7-9A27-5C74C446515A}" destId="{8E5C4217-64B6-46F6-A7C1-23415D5EA85C}" srcOrd="1" destOrd="0" presId="urn:microsoft.com/office/officeart/2009/3/layout/StepUpProcess"/>
    <dgm:cxn modelId="{2FFE477E-FC80-403D-8F57-A91328FAE605}" type="presParOf" srcId="{8E5C4217-64B6-46F6-A7C1-23415D5EA85C}" destId="{E4BF1C33-33E7-4AD8-9913-D3670A4BAB5F}" srcOrd="0" destOrd="0" presId="urn:microsoft.com/office/officeart/2009/3/layout/StepUpProcess"/>
    <dgm:cxn modelId="{E43AA948-B7CD-4E6A-88D1-720AEBF31BA7}" type="presParOf" srcId="{B12A6315-D2D7-4DE7-9A27-5C74C446515A}" destId="{28625311-4A32-41EB-B4B7-39EEDD222F67}" srcOrd="2" destOrd="0" presId="urn:microsoft.com/office/officeart/2009/3/layout/StepUpProcess"/>
    <dgm:cxn modelId="{A91870BC-573B-4FEE-8F63-6AB776BDD9C3}" type="presParOf" srcId="{28625311-4A32-41EB-B4B7-39EEDD222F67}" destId="{F6795F87-0F39-4478-96F7-5A4FD55E60E3}" srcOrd="0" destOrd="0" presId="urn:microsoft.com/office/officeart/2009/3/layout/StepUpProcess"/>
    <dgm:cxn modelId="{1A2A3DB8-5747-43FD-A558-D78EA8DA10FC}" type="presParOf" srcId="{28625311-4A32-41EB-B4B7-39EEDD222F67}" destId="{963349A5-F3E7-45BB-8FA7-34B2318F1E06}" srcOrd="1" destOrd="0" presId="urn:microsoft.com/office/officeart/2009/3/layout/StepUpProcess"/>
    <dgm:cxn modelId="{DA15276D-FB05-4EC2-8E44-BF3197666FF4}" type="presParOf" srcId="{28625311-4A32-41EB-B4B7-39EEDD222F67}" destId="{72E555E6-6A3F-4BF1-8783-45AFD4418AC9}" srcOrd="2" destOrd="0" presId="urn:microsoft.com/office/officeart/2009/3/layout/StepUpProcess"/>
    <dgm:cxn modelId="{69090E99-9E1C-40CA-925A-1234998F4F37}" type="presParOf" srcId="{B12A6315-D2D7-4DE7-9A27-5C74C446515A}" destId="{1B4C5376-627E-43C4-BC00-7446A19637A4}" srcOrd="3" destOrd="0" presId="urn:microsoft.com/office/officeart/2009/3/layout/StepUpProcess"/>
    <dgm:cxn modelId="{2E52E923-977F-49D6-9657-A088A1D791D6}" type="presParOf" srcId="{1B4C5376-627E-43C4-BC00-7446A19637A4}" destId="{E20F2CA7-3AFE-46D9-A5A0-FE4A9DF95580}" srcOrd="0" destOrd="0" presId="urn:microsoft.com/office/officeart/2009/3/layout/StepUpProcess"/>
    <dgm:cxn modelId="{65AA315F-FBBF-482E-93FD-5A1D34AD6C16}" type="presParOf" srcId="{B12A6315-D2D7-4DE7-9A27-5C74C446515A}" destId="{3A621DA7-5110-4EEB-8E9A-5A827775F0F3}" srcOrd="4" destOrd="0" presId="urn:microsoft.com/office/officeart/2009/3/layout/StepUpProcess"/>
    <dgm:cxn modelId="{6E2A4BD0-C8ED-44E0-8800-4AF4FCC85CD1}" type="presParOf" srcId="{3A621DA7-5110-4EEB-8E9A-5A827775F0F3}" destId="{AB96ED8B-7125-4893-9391-0384B7BDD206}" srcOrd="0" destOrd="0" presId="urn:microsoft.com/office/officeart/2009/3/layout/StepUpProcess"/>
    <dgm:cxn modelId="{D7DFD61B-5FD7-472F-AEC2-90BF41067D36}" type="presParOf" srcId="{3A621DA7-5110-4EEB-8E9A-5A827775F0F3}" destId="{5BBD0BFE-E8BD-4E7D-BA5D-35797FB23582}" srcOrd="1" destOrd="0" presId="urn:microsoft.com/office/officeart/2009/3/layout/StepUpProcess"/>
    <dgm:cxn modelId="{40A6F5FE-D437-499B-9F8D-75474315F173}" type="presParOf" srcId="{3A621DA7-5110-4EEB-8E9A-5A827775F0F3}" destId="{63CEE875-6D0E-4AA9-A8F4-6DD028431096}" srcOrd="2" destOrd="0" presId="urn:microsoft.com/office/officeart/2009/3/layout/StepUpProcess"/>
    <dgm:cxn modelId="{8712A0AA-D5C4-4250-B596-640353F36418}" type="presParOf" srcId="{B12A6315-D2D7-4DE7-9A27-5C74C446515A}" destId="{D0E0CDAE-9D24-4970-A0AE-F824D521D573}" srcOrd="5" destOrd="0" presId="urn:microsoft.com/office/officeart/2009/3/layout/StepUpProcess"/>
    <dgm:cxn modelId="{033F9D1E-A8FD-432C-88F0-446D7716349F}" type="presParOf" srcId="{D0E0CDAE-9D24-4970-A0AE-F824D521D573}" destId="{3D6291E2-3AD7-48BB-B7EB-ADBFEDD73C12}" srcOrd="0" destOrd="0" presId="urn:microsoft.com/office/officeart/2009/3/layout/StepUpProcess"/>
    <dgm:cxn modelId="{29748358-4F23-41BB-BF71-89F7AEB870D0}" type="presParOf" srcId="{B12A6315-D2D7-4DE7-9A27-5C74C446515A}" destId="{82A8423E-C0E2-4439-98E1-C73D8BFC7113}" srcOrd="6" destOrd="0" presId="urn:microsoft.com/office/officeart/2009/3/layout/StepUpProcess"/>
    <dgm:cxn modelId="{6EEA942B-9E0A-4491-A50B-C3AFA0ED10CF}" type="presParOf" srcId="{82A8423E-C0E2-4439-98E1-C73D8BFC7113}" destId="{F334F896-EF5E-4F91-A85B-B81B3393173B}" srcOrd="0" destOrd="0" presId="urn:microsoft.com/office/officeart/2009/3/layout/StepUpProcess"/>
    <dgm:cxn modelId="{E213A912-0CF1-4C8F-A3FF-84F860993E78}" type="presParOf" srcId="{82A8423E-C0E2-4439-98E1-C73D8BFC7113}" destId="{C86250C3-20B0-4BD4-AB0D-B00ACB695B8D}" srcOrd="1" destOrd="0" presId="urn:microsoft.com/office/officeart/2009/3/layout/StepUpProcess"/>
  </dgm:cxnLst>
  <dgm:bg>
    <a:solidFill>
      <a:schemeClr val="tx2">
        <a:lumMod val="10000"/>
        <a:lumOff val="90000"/>
      </a:schemeClr>
    </a:solidFill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F180753-A8E1-4726-92E0-EE148AAD487C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BE45F68F-6037-4CCD-ACD4-3C1CEB31F7D1}">
      <dgm:prSet phldrT="[Texto]" custT="1"/>
      <dgm:spPr>
        <a:solidFill>
          <a:srgbClr val="156082">
            <a:lumMod val="40000"/>
            <a:lumOff val="60000"/>
          </a:srgbClr>
        </a:solidFill>
        <a:ln w="1905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10795" tIns="10795" rIns="10795" bIns="10795" numCol="1" spcCol="1270" anchor="ctr" anchorCtr="0"/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b="1" kern="1200" dirty="0">
              <a:solidFill>
                <a:prstClr val="black"/>
              </a:solidFill>
              <a:latin typeface="Aptos" panose="02110004020202020204"/>
              <a:ea typeface="+mn-ea"/>
              <a:cs typeface="+mn-cs"/>
            </a:rPr>
            <a:t>1- Geral / Introdutória</a:t>
          </a:r>
        </a:p>
      </dgm:t>
    </dgm:pt>
    <dgm:pt modelId="{54DA7804-8A0E-49FA-87E9-7D5BD12ECD6A}" type="parTrans" cxnId="{01106671-426F-4338-A999-BEB277F220B3}">
      <dgm:prSet/>
      <dgm:spPr/>
      <dgm:t>
        <a:bodyPr/>
        <a:lstStyle/>
        <a:p>
          <a:endParaRPr lang="pt-BR"/>
        </a:p>
      </dgm:t>
    </dgm:pt>
    <dgm:pt modelId="{349B5960-A206-4FC9-B8FD-7C91BB9555AE}" type="sibTrans" cxnId="{01106671-426F-4338-A999-BEB277F220B3}">
      <dgm:prSet/>
      <dgm:spPr>
        <a:solidFill>
          <a:schemeClr val="bg1"/>
        </a:solidFill>
        <a:ln w="38100">
          <a:solidFill>
            <a:schemeClr val="bg1"/>
          </a:solidFill>
        </a:ln>
      </dgm:spPr>
      <dgm:t>
        <a:bodyPr/>
        <a:lstStyle/>
        <a:p>
          <a:endParaRPr lang="pt-BR"/>
        </a:p>
      </dgm:t>
    </dgm:pt>
    <dgm:pt modelId="{5E0127F2-D6E3-4B3D-919D-73C8C16BD0C5}">
      <dgm:prSet phldrT="[Texto]" custT="1"/>
      <dgm:spPr>
        <a:solidFill>
          <a:srgbClr val="156082">
            <a:lumMod val="40000"/>
            <a:lumOff val="60000"/>
          </a:srgbClr>
        </a:solidFill>
        <a:ln w="1905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10795" tIns="10795" rIns="10795" bIns="10795" numCol="1" spcCol="1270" anchor="ctr" anchorCtr="0"/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b="1" kern="1200" dirty="0">
              <a:solidFill>
                <a:prstClr val="black"/>
              </a:solidFill>
              <a:latin typeface="Aptos" panose="02110004020202020204"/>
              <a:ea typeface="+mn-ea"/>
              <a:cs typeface="+mn-cs"/>
            </a:rPr>
            <a:t>2 - Intermediária / Preparatória</a:t>
          </a:r>
        </a:p>
      </dgm:t>
    </dgm:pt>
    <dgm:pt modelId="{59EEC079-13AB-477F-9974-9A873BD94621}" type="parTrans" cxnId="{08A48200-E267-4B4B-A903-57251E1D4989}">
      <dgm:prSet/>
      <dgm:spPr/>
      <dgm:t>
        <a:bodyPr/>
        <a:lstStyle/>
        <a:p>
          <a:endParaRPr lang="pt-BR"/>
        </a:p>
      </dgm:t>
    </dgm:pt>
    <dgm:pt modelId="{B3A62D3F-CFEC-4C9D-97FA-C1BED8C65590}" type="sibTrans" cxnId="{08A48200-E267-4B4B-A903-57251E1D4989}">
      <dgm:prSet/>
      <dgm:spPr>
        <a:noFill/>
        <a:ln w="38100" cap="flat" cmpd="sng" algn="ctr">
          <a:solidFill>
            <a:prstClr val="white"/>
          </a:solidFill>
          <a:prstDash val="solid"/>
          <a:miter lim="800000"/>
          <a:tailEnd type="arrow"/>
        </a:ln>
        <a:effectLst/>
      </dgm:spPr>
      <dgm:t>
        <a:bodyPr/>
        <a:lstStyle/>
        <a:p>
          <a:endParaRPr lang="pt-BR"/>
        </a:p>
      </dgm:t>
    </dgm:pt>
    <dgm:pt modelId="{17FAFDC4-3BC1-4CCC-AC28-F2EFA2E173BE}">
      <dgm:prSet phldrT="[Texto]" custT="1"/>
      <dgm:spPr>
        <a:solidFill>
          <a:srgbClr val="156082">
            <a:lumMod val="40000"/>
            <a:lumOff val="60000"/>
          </a:srgbClr>
        </a:solidFill>
        <a:ln w="1905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10795" tIns="10795" rIns="10795" bIns="10795" numCol="1" spcCol="1270" anchor="ctr" anchorCtr="0"/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b="1" kern="1200" dirty="0">
              <a:solidFill>
                <a:prstClr val="black"/>
              </a:solidFill>
              <a:latin typeface="Aptos" panose="02110004020202020204"/>
              <a:ea typeface="+mn-ea"/>
              <a:cs typeface="+mn-cs"/>
            </a:rPr>
            <a:t>3 - Específica / Focalizada: Plano de Ação</a:t>
          </a:r>
        </a:p>
      </dgm:t>
    </dgm:pt>
    <dgm:pt modelId="{C3946FBC-539E-4EA7-94F7-EB140EE69EBA}" type="parTrans" cxnId="{0DF19A22-DAF3-47E3-8F75-7F87F74B7550}">
      <dgm:prSet/>
      <dgm:spPr/>
      <dgm:t>
        <a:bodyPr/>
        <a:lstStyle/>
        <a:p>
          <a:endParaRPr lang="pt-BR"/>
        </a:p>
      </dgm:t>
    </dgm:pt>
    <dgm:pt modelId="{7712E7F0-4BA8-4773-829F-0E5C4AF249FA}" type="sibTrans" cxnId="{0DF19A22-DAF3-47E3-8F75-7F87F74B7550}">
      <dgm:prSet/>
      <dgm:spPr>
        <a:noFill/>
        <a:ln w="38100" cap="flat" cmpd="sng" algn="ctr">
          <a:solidFill>
            <a:prstClr val="white"/>
          </a:solidFill>
          <a:prstDash val="solid"/>
          <a:miter lim="800000"/>
          <a:tailEnd type="arrow"/>
        </a:ln>
        <a:effectLst/>
      </dgm:spPr>
      <dgm:t>
        <a:bodyPr/>
        <a:lstStyle/>
        <a:p>
          <a:endParaRPr lang="pt-BR"/>
        </a:p>
      </dgm:t>
    </dgm:pt>
    <dgm:pt modelId="{3B204FB7-E1CC-4E49-8E5E-3A260DC97E62}">
      <dgm:prSet phldrT="[Texto]"/>
      <dgm:spPr>
        <a:solidFill>
          <a:schemeClr val="accent1">
            <a:lumMod val="40000"/>
            <a:lumOff val="60000"/>
          </a:schemeClr>
        </a:solidFill>
        <a:ln w="1905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10795" tIns="10795" rIns="10795" bIns="10795" numCol="1" spcCol="1270" anchor="ctr" anchorCtr="0"/>
        <a:lstStyle/>
        <a:p>
          <a:pPr>
            <a:buNone/>
          </a:pPr>
          <a:r>
            <a:rPr lang="pt-BR" b="1" dirty="0">
              <a:solidFill>
                <a:schemeClr val="tx1"/>
              </a:solidFill>
              <a:latin typeface="Aptos" panose="02110004020202020204"/>
              <a:ea typeface="+mn-ea"/>
              <a:cs typeface="+mn-cs"/>
            </a:rPr>
            <a:t>4 - Manutenção da Conformidade</a:t>
          </a:r>
        </a:p>
      </dgm:t>
    </dgm:pt>
    <dgm:pt modelId="{1073F136-2807-4D30-A7D7-9F13F70816C8}" type="parTrans" cxnId="{40EE8CB1-0FC4-44C0-872A-A818242F3351}">
      <dgm:prSet/>
      <dgm:spPr/>
      <dgm:t>
        <a:bodyPr/>
        <a:lstStyle/>
        <a:p>
          <a:endParaRPr lang="pt-BR"/>
        </a:p>
      </dgm:t>
    </dgm:pt>
    <dgm:pt modelId="{B7147401-0A2E-466B-90E1-D1C28E2F3EF3}" type="sibTrans" cxnId="{40EE8CB1-0FC4-44C0-872A-A818242F3351}">
      <dgm:prSet/>
      <dgm:spPr>
        <a:noFill/>
        <a:ln w="38100" cap="flat" cmpd="sng" algn="ctr">
          <a:solidFill>
            <a:prstClr val="white"/>
          </a:solidFill>
          <a:prstDash val="solid"/>
          <a:miter lim="800000"/>
          <a:tailEnd type="arrow"/>
        </a:ln>
        <a:effectLst/>
      </dgm:spPr>
      <dgm:t>
        <a:bodyPr/>
        <a:lstStyle/>
        <a:p>
          <a:endParaRPr lang="pt-BR"/>
        </a:p>
      </dgm:t>
    </dgm:pt>
    <dgm:pt modelId="{554BCF7A-9100-4C91-83CA-B74E68F95854}" type="pres">
      <dgm:prSet presAssocID="{1F180753-A8E1-4726-92E0-EE148AAD487C}" presName="cycle" presStyleCnt="0">
        <dgm:presLayoutVars>
          <dgm:dir/>
          <dgm:resizeHandles val="exact"/>
        </dgm:presLayoutVars>
      </dgm:prSet>
      <dgm:spPr/>
    </dgm:pt>
    <dgm:pt modelId="{30656978-1398-4A84-9835-EC7472005276}" type="pres">
      <dgm:prSet presAssocID="{BE45F68F-6037-4CCD-ACD4-3C1CEB31F7D1}" presName="node" presStyleLbl="node1" presStyleIdx="0" presStyleCnt="4" custScaleY="62090">
        <dgm:presLayoutVars>
          <dgm:bulletEnabled val="1"/>
        </dgm:presLayoutVars>
      </dgm:prSet>
      <dgm:spPr>
        <a:xfrm>
          <a:off x="2315224" y="220033"/>
          <a:ext cx="1742642" cy="703304"/>
        </a:xfrm>
        <a:prstGeom prst="roundRect">
          <a:avLst/>
        </a:prstGeom>
      </dgm:spPr>
    </dgm:pt>
    <dgm:pt modelId="{9FA663D1-40ED-49B8-BEF7-C3B3C4A6398C}" type="pres">
      <dgm:prSet presAssocID="{BE45F68F-6037-4CCD-ACD4-3C1CEB31F7D1}" presName="spNode" presStyleCnt="0"/>
      <dgm:spPr/>
    </dgm:pt>
    <dgm:pt modelId="{11F2D381-40D7-4E04-936B-F9324714191F}" type="pres">
      <dgm:prSet presAssocID="{349B5960-A206-4FC9-B8FD-7C91BB9555AE}" presName="sibTrans" presStyleLbl="sibTrans1D1" presStyleIdx="0" presStyleCnt="4"/>
      <dgm:spPr/>
    </dgm:pt>
    <dgm:pt modelId="{F007F9D4-0D55-4CEB-9781-76311B6D3A37}" type="pres">
      <dgm:prSet presAssocID="{5E0127F2-D6E3-4B3D-919D-73C8C16BD0C5}" presName="node" presStyleLbl="node1" presStyleIdx="1" presStyleCnt="4" custScaleX="112834" custScaleY="60582">
        <dgm:presLayoutVars>
          <dgm:bulletEnabled val="1"/>
        </dgm:presLayoutVars>
      </dgm:prSet>
      <dgm:spPr>
        <a:xfrm>
          <a:off x="4185568" y="2098917"/>
          <a:ext cx="1742642" cy="686222"/>
        </a:xfrm>
        <a:prstGeom prst="roundRect">
          <a:avLst>
            <a:gd name="adj" fmla="val 10000"/>
          </a:avLst>
        </a:prstGeom>
      </dgm:spPr>
    </dgm:pt>
    <dgm:pt modelId="{3C381F24-9740-41B5-9709-857FF6D64FAA}" type="pres">
      <dgm:prSet presAssocID="{5E0127F2-D6E3-4B3D-919D-73C8C16BD0C5}" presName="spNode" presStyleCnt="0"/>
      <dgm:spPr/>
    </dgm:pt>
    <dgm:pt modelId="{4E77F3C0-0BC3-4145-8519-6AFB9858917D}" type="pres">
      <dgm:prSet presAssocID="{B3A62D3F-CFEC-4C9D-97FA-C1BED8C65590}" presName="sibTrans" presStyleLbl="sibTrans1D1" presStyleIdx="1" presStyleCnt="4"/>
      <dgm:spPr>
        <a:xfrm>
          <a:off x="857912" y="1464628"/>
          <a:ext cx="3937719" cy="3937719"/>
        </a:xfrm>
        <a:custGeom>
          <a:avLst/>
          <a:gdLst/>
          <a:ahLst/>
          <a:cxnLst/>
          <a:rect l="0" t="0" r="0" b="0"/>
          <a:pathLst>
            <a:path>
              <a:moveTo>
                <a:pt x="3812411" y="2660034"/>
              </a:moveTo>
              <a:arcTo wR="1968859" hR="1968859" stAng="1233106" swAng="1903846"/>
            </a:path>
          </a:pathLst>
        </a:custGeom>
      </dgm:spPr>
    </dgm:pt>
    <dgm:pt modelId="{E713C050-99C4-4AAA-89E8-193E050D5415}" type="pres">
      <dgm:prSet presAssocID="{17FAFDC4-3BC1-4CCC-AC28-F2EFA2E173BE}" presName="node" presStyleLbl="node1" presStyleIdx="2" presStyleCnt="4" custScaleY="60582">
        <dgm:presLayoutVars>
          <dgm:bulletEnabled val="1"/>
        </dgm:presLayoutVars>
      </dgm:prSet>
      <dgm:spPr>
        <a:xfrm>
          <a:off x="2315224" y="3969261"/>
          <a:ext cx="1742642" cy="686222"/>
        </a:xfrm>
        <a:prstGeom prst="roundRect">
          <a:avLst>
            <a:gd name="adj" fmla="val 10000"/>
          </a:avLst>
        </a:prstGeom>
      </dgm:spPr>
    </dgm:pt>
    <dgm:pt modelId="{DF23A066-71A8-466A-97FE-0502120D0457}" type="pres">
      <dgm:prSet presAssocID="{17FAFDC4-3BC1-4CCC-AC28-F2EFA2E173BE}" presName="spNode" presStyleCnt="0"/>
      <dgm:spPr/>
    </dgm:pt>
    <dgm:pt modelId="{19DD4028-E1C2-48CD-9CF9-2F4680FDB5E1}" type="pres">
      <dgm:prSet presAssocID="{7712E7F0-4BA8-4773-829F-0E5C4AF249FA}" presName="sibTrans" presStyleLbl="sibTrans1D1" presStyleIdx="2" presStyleCnt="4"/>
      <dgm:spPr>
        <a:xfrm>
          <a:off x="857912" y="1464628"/>
          <a:ext cx="3937719" cy="3937719"/>
        </a:xfrm>
        <a:custGeom>
          <a:avLst/>
          <a:gdLst/>
          <a:ahLst/>
          <a:cxnLst/>
          <a:rect l="0" t="0" r="0" b="0"/>
          <a:pathLst>
            <a:path>
              <a:moveTo>
                <a:pt x="764373" y="3526300"/>
              </a:moveTo>
              <a:arcTo wR="1968859" hR="1968859" stAng="7663048" swAng="1903846"/>
            </a:path>
          </a:pathLst>
        </a:custGeom>
      </dgm:spPr>
    </dgm:pt>
    <dgm:pt modelId="{992A3F08-5A31-43FB-A291-611F92E61981}" type="pres">
      <dgm:prSet presAssocID="{3B204FB7-E1CC-4E49-8E5E-3A260DC97E62}" presName="node" presStyleLbl="node1" presStyleIdx="3" presStyleCnt="4" custScaleY="60582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</dgm:pt>
    <dgm:pt modelId="{F33385CD-017E-431B-AB6F-7E754F4C4D84}" type="pres">
      <dgm:prSet presAssocID="{3B204FB7-E1CC-4E49-8E5E-3A260DC97E62}" presName="spNode" presStyleCnt="0"/>
      <dgm:spPr/>
    </dgm:pt>
    <dgm:pt modelId="{102DE02E-7F58-4C20-AF44-5592045F7062}" type="pres">
      <dgm:prSet presAssocID="{B7147401-0A2E-466B-90E1-D1C28E2F3EF3}" presName="sibTrans" presStyleLbl="sibTrans1D1" presStyleIdx="3" presStyleCnt="4"/>
      <dgm:spPr>
        <a:xfrm>
          <a:off x="857912" y="1464628"/>
          <a:ext cx="3937719" cy="3937719"/>
        </a:xfrm>
        <a:custGeom>
          <a:avLst/>
          <a:gdLst/>
          <a:ahLst/>
          <a:cxnLst/>
          <a:rect l="0" t="0" r="0" b="0"/>
          <a:pathLst>
            <a:path>
              <a:moveTo>
                <a:pt x="125307" y="1277684"/>
              </a:moveTo>
              <a:arcTo wR="1968859" hR="1968859" stAng="12033106" swAng="1903846"/>
            </a:path>
          </a:pathLst>
        </a:custGeom>
      </dgm:spPr>
    </dgm:pt>
  </dgm:ptLst>
  <dgm:cxnLst>
    <dgm:cxn modelId="{08A48200-E267-4B4B-A903-57251E1D4989}" srcId="{1F180753-A8E1-4726-92E0-EE148AAD487C}" destId="{5E0127F2-D6E3-4B3D-919D-73C8C16BD0C5}" srcOrd="1" destOrd="0" parTransId="{59EEC079-13AB-477F-9974-9A873BD94621}" sibTransId="{B3A62D3F-CFEC-4C9D-97FA-C1BED8C65590}"/>
    <dgm:cxn modelId="{B19CBC1C-AA32-474F-8619-2022230E1A24}" type="presOf" srcId="{17FAFDC4-3BC1-4CCC-AC28-F2EFA2E173BE}" destId="{E713C050-99C4-4AAA-89E8-193E050D5415}" srcOrd="0" destOrd="0" presId="urn:microsoft.com/office/officeart/2005/8/layout/cycle5"/>
    <dgm:cxn modelId="{F829F41F-FB17-424C-AFA0-9330E2F16FE5}" type="presOf" srcId="{BE45F68F-6037-4CCD-ACD4-3C1CEB31F7D1}" destId="{30656978-1398-4A84-9835-EC7472005276}" srcOrd="0" destOrd="0" presId="urn:microsoft.com/office/officeart/2005/8/layout/cycle5"/>
    <dgm:cxn modelId="{0DF19A22-DAF3-47E3-8F75-7F87F74B7550}" srcId="{1F180753-A8E1-4726-92E0-EE148AAD487C}" destId="{17FAFDC4-3BC1-4CCC-AC28-F2EFA2E173BE}" srcOrd="2" destOrd="0" parTransId="{C3946FBC-539E-4EA7-94F7-EB140EE69EBA}" sibTransId="{7712E7F0-4BA8-4773-829F-0E5C4AF249FA}"/>
    <dgm:cxn modelId="{AE317431-6161-48B2-AC25-4C75C3B2877B}" type="presOf" srcId="{5E0127F2-D6E3-4B3D-919D-73C8C16BD0C5}" destId="{F007F9D4-0D55-4CEB-9781-76311B6D3A37}" srcOrd="0" destOrd="0" presId="urn:microsoft.com/office/officeart/2005/8/layout/cycle5"/>
    <dgm:cxn modelId="{01106671-426F-4338-A999-BEB277F220B3}" srcId="{1F180753-A8E1-4726-92E0-EE148AAD487C}" destId="{BE45F68F-6037-4CCD-ACD4-3C1CEB31F7D1}" srcOrd="0" destOrd="0" parTransId="{54DA7804-8A0E-49FA-87E9-7D5BD12ECD6A}" sibTransId="{349B5960-A206-4FC9-B8FD-7C91BB9555AE}"/>
    <dgm:cxn modelId="{76E4F785-11FD-45D8-8B2A-6B8AFEF1C146}" type="presOf" srcId="{3B204FB7-E1CC-4E49-8E5E-3A260DC97E62}" destId="{992A3F08-5A31-43FB-A291-611F92E61981}" srcOrd="0" destOrd="0" presId="urn:microsoft.com/office/officeart/2005/8/layout/cycle5"/>
    <dgm:cxn modelId="{A3EF9894-BF73-47E4-B4FB-0849F335378C}" type="presOf" srcId="{B7147401-0A2E-466B-90E1-D1C28E2F3EF3}" destId="{102DE02E-7F58-4C20-AF44-5592045F7062}" srcOrd="0" destOrd="0" presId="urn:microsoft.com/office/officeart/2005/8/layout/cycle5"/>
    <dgm:cxn modelId="{AE6CE1A2-2D33-4367-80AF-703134917240}" type="presOf" srcId="{7712E7F0-4BA8-4773-829F-0E5C4AF249FA}" destId="{19DD4028-E1C2-48CD-9CF9-2F4680FDB5E1}" srcOrd="0" destOrd="0" presId="urn:microsoft.com/office/officeart/2005/8/layout/cycle5"/>
    <dgm:cxn modelId="{40EE8CB1-0FC4-44C0-872A-A818242F3351}" srcId="{1F180753-A8E1-4726-92E0-EE148AAD487C}" destId="{3B204FB7-E1CC-4E49-8E5E-3A260DC97E62}" srcOrd="3" destOrd="0" parTransId="{1073F136-2807-4D30-A7D7-9F13F70816C8}" sibTransId="{B7147401-0A2E-466B-90E1-D1C28E2F3EF3}"/>
    <dgm:cxn modelId="{D0990FD0-8EB5-43EA-99EC-A51DF16D568E}" type="presOf" srcId="{B3A62D3F-CFEC-4C9D-97FA-C1BED8C65590}" destId="{4E77F3C0-0BC3-4145-8519-6AFB9858917D}" srcOrd="0" destOrd="0" presId="urn:microsoft.com/office/officeart/2005/8/layout/cycle5"/>
    <dgm:cxn modelId="{5D5290D9-D309-4899-9944-F5B86AF005ED}" type="presOf" srcId="{349B5960-A206-4FC9-B8FD-7C91BB9555AE}" destId="{11F2D381-40D7-4E04-936B-F9324714191F}" srcOrd="0" destOrd="0" presId="urn:microsoft.com/office/officeart/2005/8/layout/cycle5"/>
    <dgm:cxn modelId="{183EABEA-0068-4717-9530-AE2D05C092FE}" type="presOf" srcId="{1F180753-A8E1-4726-92E0-EE148AAD487C}" destId="{554BCF7A-9100-4C91-83CA-B74E68F95854}" srcOrd="0" destOrd="0" presId="urn:microsoft.com/office/officeart/2005/8/layout/cycle5"/>
    <dgm:cxn modelId="{C0011C7F-5FCE-44D1-B084-879DCB42BE31}" type="presParOf" srcId="{554BCF7A-9100-4C91-83CA-B74E68F95854}" destId="{30656978-1398-4A84-9835-EC7472005276}" srcOrd="0" destOrd="0" presId="urn:microsoft.com/office/officeart/2005/8/layout/cycle5"/>
    <dgm:cxn modelId="{A24A5ADB-9721-41FD-A616-B901A84F4B08}" type="presParOf" srcId="{554BCF7A-9100-4C91-83CA-B74E68F95854}" destId="{9FA663D1-40ED-49B8-BEF7-C3B3C4A6398C}" srcOrd="1" destOrd="0" presId="urn:microsoft.com/office/officeart/2005/8/layout/cycle5"/>
    <dgm:cxn modelId="{F249FDBF-28DA-4C9D-9E7A-3D70D5D844F0}" type="presParOf" srcId="{554BCF7A-9100-4C91-83CA-B74E68F95854}" destId="{11F2D381-40D7-4E04-936B-F9324714191F}" srcOrd="2" destOrd="0" presId="urn:microsoft.com/office/officeart/2005/8/layout/cycle5"/>
    <dgm:cxn modelId="{216CD79F-F011-4E9C-9C70-D9FED578FA03}" type="presParOf" srcId="{554BCF7A-9100-4C91-83CA-B74E68F95854}" destId="{F007F9D4-0D55-4CEB-9781-76311B6D3A37}" srcOrd="3" destOrd="0" presId="urn:microsoft.com/office/officeart/2005/8/layout/cycle5"/>
    <dgm:cxn modelId="{C93B05B5-9B67-4943-B216-6701CD780B65}" type="presParOf" srcId="{554BCF7A-9100-4C91-83CA-B74E68F95854}" destId="{3C381F24-9740-41B5-9709-857FF6D64FAA}" srcOrd="4" destOrd="0" presId="urn:microsoft.com/office/officeart/2005/8/layout/cycle5"/>
    <dgm:cxn modelId="{A87C54A6-7128-41AD-BC0D-EEBD6B2AC9F2}" type="presParOf" srcId="{554BCF7A-9100-4C91-83CA-B74E68F95854}" destId="{4E77F3C0-0BC3-4145-8519-6AFB9858917D}" srcOrd="5" destOrd="0" presId="urn:microsoft.com/office/officeart/2005/8/layout/cycle5"/>
    <dgm:cxn modelId="{CFE59537-0E6A-4182-8E94-0FA571AD4D48}" type="presParOf" srcId="{554BCF7A-9100-4C91-83CA-B74E68F95854}" destId="{E713C050-99C4-4AAA-89E8-193E050D5415}" srcOrd="6" destOrd="0" presId="urn:microsoft.com/office/officeart/2005/8/layout/cycle5"/>
    <dgm:cxn modelId="{43B34D32-3926-4DB4-9E85-5DC1C81BB620}" type="presParOf" srcId="{554BCF7A-9100-4C91-83CA-B74E68F95854}" destId="{DF23A066-71A8-466A-97FE-0502120D0457}" srcOrd="7" destOrd="0" presId="urn:microsoft.com/office/officeart/2005/8/layout/cycle5"/>
    <dgm:cxn modelId="{6F543F1D-F257-4C43-AF37-50373D3F6309}" type="presParOf" srcId="{554BCF7A-9100-4C91-83CA-B74E68F95854}" destId="{19DD4028-E1C2-48CD-9CF9-2F4680FDB5E1}" srcOrd="8" destOrd="0" presId="urn:microsoft.com/office/officeart/2005/8/layout/cycle5"/>
    <dgm:cxn modelId="{D6D4B67C-6105-464D-93C3-9755ECE2573D}" type="presParOf" srcId="{554BCF7A-9100-4C91-83CA-B74E68F95854}" destId="{992A3F08-5A31-43FB-A291-611F92E61981}" srcOrd="9" destOrd="0" presId="urn:microsoft.com/office/officeart/2005/8/layout/cycle5"/>
    <dgm:cxn modelId="{4DD285CB-9614-4C0E-89DA-012E02CFCE22}" type="presParOf" srcId="{554BCF7A-9100-4C91-83CA-B74E68F95854}" destId="{F33385CD-017E-431B-AB6F-7E754F4C4D84}" srcOrd="10" destOrd="0" presId="urn:microsoft.com/office/officeart/2005/8/layout/cycle5"/>
    <dgm:cxn modelId="{7BD6FF08-919B-446D-8330-FF184DDD548C}" type="presParOf" srcId="{554BCF7A-9100-4C91-83CA-B74E68F95854}" destId="{102DE02E-7F58-4C20-AF44-5592045F7062}" srcOrd="11" destOrd="0" presId="urn:microsoft.com/office/officeart/2005/8/layout/cycle5"/>
  </dgm:cxnLst>
  <dgm:bg>
    <a:solidFill>
      <a:srgbClr val="002060"/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565758-817E-4CD4-B2CE-10D7C782C43C}">
      <dsp:nvSpPr>
        <dsp:cNvPr id="0" name=""/>
        <dsp:cNvSpPr/>
      </dsp:nvSpPr>
      <dsp:spPr>
        <a:xfrm>
          <a:off x="0" y="3456800"/>
          <a:ext cx="2589808" cy="1404220"/>
        </a:xfrm>
        <a:prstGeom prst="roundRect">
          <a:avLst>
            <a:gd name="adj" fmla="val 10000"/>
          </a:avLst>
        </a:prstGeom>
        <a:solidFill>
          <a:srgbClr val="00206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b="1" kern="1200" dirty="0">
              <a:solidFill>
                <a:schemeClr val="bg1"/>
              </a:solidFill>
            </a:rPr>
            <a:t>Ideia inicial do Programa de Regularidade Previdenciária</a:t>
          </a:r>
        </a:p>
      </dsp:txBody>
      <dsp:txXfrm>
        <a:off x="41128" y="3497928"/>
        <a:ext cx="2507552" cy="1321964"/>
      </dsp:txXfrm>
    </dsp:sp>
    <dsp:sp modelId="{1699CB96-B1E9-4117-B4A7-4A869582B7F9}">
      <dsp:nvSpPr>
        <dsp:cNvPr id="0" name=""/>
        <dsp:cNvSpPr/>
      </dsp:nvSpPr>
      <dsp:spPr>
        <a:xfrm rot="19078312">
          <a:off x="2183945" y="3085167"/>
          <a:ext cx="3156208" cy="34419"/>
        </a:xfrm>
        <a:custGeom>
          <a:avLst/>
          <a:gdLst/>
          <a:ahLst/>
          <a:cxnLst/>
          <a:rect l="0" t="0" r="0" b="0"/>
          <a:pathLst>
            <a:path>
              <a:moveTo>
                <a:pt x="0" y="17209"/>
              </a:moveTo>
              <a:lnTo>
                <a:pt x="3156208" y="17209"/>
              </a:lnTo>
            </a:path>
          </a:pathLst>
        </a:custGeom>
        <a:noFill/>
        <a:ln w="1905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100" kern="1200"/>
        </a:p>
      </dsp:txBody>
      <dsp:txXfrm>
        <a:off x="3683145" y="3023471"/>
        <a:ext cx="157810" cy="157810"/>
      </dsp:txXfrm>
    </dsp:sp>
    <dsp:sp modelId="{CB153039-8B21-4F03-8F5D-AFDD38BF215D}">
      <dsp:nvSpPr>
        <dsp:cNvPr id="0" name=""/>
        <dsp:cNvSpPr/>
      </dsp:nvSpPr>
      <dsp:spPr>
        <a:xfrm>
          <a:off x="4934291" y="1596738"/>
          <a:ext cx="2589808" cy="898210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 w="1905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b="1" kern="1200" dirty="0">
              <a:solidFill>
                <a:schemeClr val="tx1"/>
              </a:solidFill>
              <a:latin typeface="Aptos" panose="02110004020202020204"/>
              <a:ea typeface="+mn-ea"/>
              <a:cs typeface="+mn-cs"/>
            </a:rPr>
            <a:t>Repasse, equilíbrio, transparência e governança</a:t>
          </a:r>
        </a:p>
      </dsp:txBody>
      <dsp:txXfrm>
        <a:off x="4960599" y="1623046"/>
        <a:ext cx="2537192" cy="845594"/>
      </dsp:txXfrm>
    </dsp:sp>
    <dsp:sp modelId="{EF8BA1AF-C887-4212-8B9F-4BE080138D28}">
      <dsp:nvSpPr>
        <dsp:cNvPr id="0" name=""/>
        <dsp:cNvSpPr/>
      </dsp:nvSpPr>
      <dsp:spPr>
        <a:xfrm rot="18204637">
          <a:off x="7101400" y="1243419"/>
          <a:ext cx="1881324" cy="34419"/>
        </a:xfrm>
        <a:custGeom>
          <a:avLst/>
          <a:gdLst/>
          <a:ahLst/>
          <a:cxnLst/>
          <a:rect l="0" t="0" r="0" b="0"/>
          <a:pathLst>
            <a:path>
              <a:moveTo>
                <a:pt x="0" y="17209"/>
              </a:moveTo>
              <a:lnTo>
                <a:pt x="1881324" y="17209"/>
              </a:lnTo>
            </a:path>
          </a:pathLst>
        </a:custGeom>
        <a:noFill/>
        <a:ln w="1905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600" kern="1200"/>
        </a:p>
      </dsp:txBody>
      <dsp:txXfrm>
        <a:off x="7995029" y="1213596"/>
        <a:ext cx="94066" cy="94066"/>
      </dsp:txXfrm>
    </dsp:sp>
    <dsp:sp modelId="{7E287811-FAB8-4AFF-BBED-CB355167591D}">
      <dsp:nvSpPr>
        <dsp:cNvPr id="0" name=""/>
        <dsp:cNvSpPr/>
      </dsp:nvSpPr>
      <dsp:spPr>
        <a:xfrm>
          <a:off x="8560023" y="5242"/>
          <a:ext cx="3434293" cy="940346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t-BR" sz="1900" b="1" kern="1200" dirty="0">
              <a:solidFill>
                <a:schemeClr val="bg1"/>
              </a:solidFill>
            </a:rPr>
            <a:t>Manutenção da Regularidade no Repasse</a:t>
          </a:r>
          <a:endParaRPr lang="pt-BR" sz="1900" kern="1200" dirty="0">
            <a:solidFill>
              <a:schemeClr val="bg1"/>
            </a:solidFill>
          </a:endParaRPr>
        </a:p>
      </dsp:txBody>
      <dsp:txXfrm>
        <a:off x="8587565" y="32784"/>
        <a:ext cx="3379209" cy="885262"/>
      </dsp:txXfrm>
    </dsp:sp>
    <dsp:sp modelId="{F5ADB95B-4B51-4C63-A660-49B625B63D00}">
      <dsp:nvSpPr>
        <dsp:cNvPr id="0" name=""/>
        <dsp:cNvSpPr/>
      </dsp:nvSpPr>
      <dsp:spPr>
        <a:xfrm rot="20196076">
          <a:off x="7477688" y="1804505"/>
          <a:ext cx="1128747" cy="34419"/>
        </a:xfrm>
        <a:custGeom>
          <a:avLst/>
          <a:gdLst/>
          <a:ahLst/>
          <a:cxnLst/>
          <a:rect l="0" t="0" r="0" b="0"/>
          <a:pathLst>
            <a:path>
              <a:moveTo>
                <a:pt x="0" y="17209"/>
              </a:moveTo>
              <a:lnTo>
                <a:pt x="1128747" y="17209"/>
              </a:lnTo>
            </a:path>
          </a:pathLst>
        </a:custGeom>
        <a:noFill/>
        <a:ln w="1905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500" kern="1200"/>
        </a:p>
      </dsp:txBody>
      <dsp:txXfrm>
        <a:off x="8013843" y="1793496"/>
        <a:ext cx="56437" cy="56437"/>
      </dsp:txXfrm>
    </dsp:sp>
    <dsp:sp modelId="{0B0043F7-C1AB-4732-AC7D-0A54AE4F8408}">
      <dsp:nvSpPr>
        <dsp:cNvPr id="0" name=""/>
        <dsp:cNvSpPr/>
      </dsp:nvSpPr>
      <dsp:spPr>
        <a:xfrm>
          <a:off x="8560023" y="1139824"/>
          <a:ext cx="3511547" cy="915523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b="1" kern="1200" dirty="0">
              <a:solidFill>
                <a:schemeClr val="bg1"/>
              </a:solidFill>
            </a:rPr>
            <a:t>Transparência</a:t>
          </a:r>
          <a:endParaRPr lang="pt-BR" sz="1900" kern="1200" dirty="0">
            <a:solidFill>
              <a:schemeClr val="bg1"/>
            </a:solidFill>
          </a:endParaRPr>
        </a:p>
      </dsp:txBody>
      <dsp:txXfrm>
        <a:off x="8586838" y="1166639"/>
        <a:ext cx="3457917" cy="861893"/>
      </dsp:txXfrm>
    </dsp:sp>
    <dsp:sp modelId="{0A516B3A-22D3-4057-A8FA-E52D4931F676}">
      <dsp:nvSpPr>
        <dsp:cNvPr id="0" name=""/>
        <dsp:cNvSpPr/>
      </dsp:nvSpPr>
      <dsp:spPr>
        <a:xfrm rot="1754521">
          <a:off x="7448453" y="2318611"/>
          <a:ext cx="1187217" cy="34419"/>
        </a:xfrm>
        <a:custGeom>
          <a:avLst/>
          <a:gdLst/>
          <a:ahLst/>
          <a:cxnLst/>
          <a:rect l="0" t="0" r="0" b="0"/>
          <a:pathLst>
            <a:path>
              <a:moveTo>
                <a:pt x="0" y="17209"/>
              </a:moveTo>
              <a:lnTo>
                <a:pt x="1187217" y="17209"/>
              </a:lnTo>
            </a:path>
          </a:pathLst>
        </a:custGeom>
        <a:noFill/>
        <a:ln w="1905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500" kern="1200"/>
        </a:p>
      </dsp:txBody>
      <dsp:txXfrm>
        <a:off x="8012381" y="2306140"/>
        <a:ext cx="59360" cy="59360"/>
      </dsp:txXfrm>
    </dsp:sp>
    <dsp:sp modelId="{862AF05A-DCEC-4574-9555-DE42C5B51017}">
      <dsp:nvSpPr>
        <dsp:cNvPr id="0" name=""/>
        <dsp:cNvSpPr/>
      </dsp:nvSpPr>
      <dsp:spPr>
        <a:xfrm>
          <a:off x="8560023" y="2249583"/>
          <a:ext cx="3513334" cy="752430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b="1" kern="1200" dirty="0">
              <a:solidFill>
                <a:schemeClr val="bg1"/>
              </a:solidFill>
            </a:rPr>
            <a:t>Governança</a:t>
          </a:r>
        </a:p>
      </dsp:txBody>
      <dsp:txXfrm>
        <a:off x="8582061" y="2271621"/>
        <a:ext cx="3469258" cy="708354"/>
      </dsp:txXfrm>
    </dsp:sp>
    <dsp:sp modelId="{CE688F27-686D-4634-B7B1-5B9C265F8D13}">
      <dsp:nvSpPr>
        <dsp:cNvPr id="0" name=""/>
        <dsp:cNvSpPr/>
      </dsp:nvSpPr>
      <dsp:spPr>
        <a:xfrm rot="3420316">
          <a:off x="7090909" y="2826385"/>
          <a:ext cx="1902306" cy="34419"/>
        </a:xfrm>
        <a:custGeom>
          <a:avLst/>
          <a:gdLst/>
          <a:ahLst/>
          <a:cxnLst/>
          <a:rect l="0" t="0" r="0" b="0"/>
          <a:pathLst>
            <a:path>
              <a:moveTo>
                <a:pt x="0" y="17209"/>
              </a:moveTo>
              <a:lnTo>
                <a:pt x="1902306" y="17209"/>
              </a:lnTo>
            </a:path>
          </a:pathLst>
        </a:custGeom>
        <a:noFill/>
        <a:ln w="1905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600" kern="1200"/>
        </a:p>
      </dsp:txBody>
      <dsp:txXfrm>
        <a:off x="7994504" y="2796037"/>
        <a:ext cx="95115" cy="95115"/>
      </dsp:txXfrm>
    </dsp:sp>
    <dsp:sp modelId="{DAD75238-6A6D-4867-9BB8-C062E0C97683}">
      <dsp:nvSpPr>
        <dsp:cNvPr id="0" name=""/>
        <dsp:cNvSpPr/>
      </dsp:nvSpPr>
      <dsp:spPr>
        <a:xfrm>
          <a:off x="8560023" y="3196249"/>
          <a:ext cx="3536358" cy="890194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b="1" kern="1200" dirty="0">
              <a:solidFill>
                <a:schemeClr val="bg1"/>
              </a:solidFill>
            </a:rPr>
            <a:t>Equilíbrio Atuarial: aonde se quer chegar...</a:t>
          </a:r>
          <a:endParaRPr lang="pt-BR" sz="1900" kern="1200" dirty="0">
            <a:solidFill>
              <a:schemeClr val="bg1"/>
            </a:solidFill>
          </a:endParaRPr>
        </a:p>
      </dsp:txBody>
      <dsp:txXfrm>
        <a:off x="8586096" y="3222322"/>
        <a:ext cx="3484212" cy="838048"/>
      </dsp:txXfrm>
    </dsp:sp>
    <dsp:sp modelId="{4AC4F78F-8F0D-4F49-B883-C0091E55F567}">
      <dsp:nvSpPr>
        <dsp:cNvPr id="0" name=""/>
        <dsp:cNvSpPr/>
      </dsp:nvSpPr>
      <dsp:spPr>
        <a:xfrm rot="1306103">
          <a:off x="2499798" y="4609813"/>
          <a:ext cx="2524503" cy="34419"/>
        </a:xfrm>
        <a:custGeom>
          <a:avLst/>
          <a:gdLst/>
          <a:ahLst/>
          <a:cxnLst/>
          <a:rect l="0" t="0" r="0" b="0"/>
          <a:pathLst>
            <a:path>
              <a:moveTo>
                <a:pt x="0" y="13842"/>
              </a:moveTo>
              <a:lnTo>
                <a:pt x="2592077" y="13842"/>
              </a:lnTo>
            </a:path>
          </a:pathLst>
        </a:custGeom>
        <a:noFill/>
        <a:ln w="19050" cap="flat" cmpd="sng" algn="ctr">
          <a:solidFill>
            <a:prstClr val="white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100" kern="120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ptos" panose="02110004020202020204"/>
            <a:ea typeface="+mn-ea"/>
            <a:cs typeface="+mn-cs"/>
          </a:endParaRPr>
        </a:p>
      </dsp:txBody>
      <dsp:txXfrm>
        <a:off x="3698937" y="4563910"/>
        <a:ext cx="126225" cy="126225"/>
      </dsp:txXfrm>
    </dsp:sp>
    <dsp:sp modelId="{28534C58-3E5E-4D18-8627-6C606D257D26}">
      <dsp:nvSpPr>
        <dsp:cNvPr id="0" name=""/>
        <dsp:cNvSpPr/>
      </dsp:nvSpPr>
      <dsp:spPr>
        <a:xfrm>
          <a:off x="4934291" y="4702896"/>
          <a:ext cx="2589808" cy="784478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b="1" kern="1200" dirty="0">
              <a:solidFill>
                <a:schemeClr val="tx1"/>
              </a:solidFill>
            </a:rPr>
            <a:t>Acessibilidade a todos os entes</a:t>
          </a:r>
        </a:p>
      </dsp:txBody>
      <dsp:txXfrm>
        <a:off x="4957268" y="4725873"/>
        <a:ext cx="2543854" cy="738524"/>
      </dsp:txXfrm>
    </dsp:sp>
    <dsp:sp modelId="{16D44108-6A58-4BA6-AE05-2E183BDE1EB7}">
      <dsp:nvSpPr>
        <dsp:cNvPr id="0" name=""/>
        <dsp:cNvSpPr/>
      </dsp:nvSpPr>
      <dsp:spPr>
        <a:xfrm rot="20152218">
          <a:off x="7474509" y="4845908"/>
          <a:ext cx="1135106" cy="34419"/>
        </a:xfrm>
        <a:custGeom>
          <a:avLst/>
          <a:gdLst/>
          <a:ahLst/>
          <a:cxnLst/>
          <a:rect l="0" t="0" r="0" b="0"/>
          <a:pathLst>
            <a:path>
              <a:moveTo>
                <a:pt x="0" y="17209"/>
              </a:moveTo>
              <a:lnTo>
                <a:pt x="1135106" y="17209"/>
              </a:lnTo>
            </a:path>
          </a:pathLst>
        </a:custGeom>
        <a:noFill/>
        <a:ln w="1905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500" kern="1200"/>
        </a:p>
      </dsp:txBody>
      <dsp:txXfrm>
        <a:off x="8013684" y="4834740"/>
        <a:ext cx="56755" cy="56755"/>
      </dsp:txXfrm>
    </dsp:sp>
    <dsp:sp modelId="{F9A76635-86A8-45BA-B971-B7458C979A0C}">
      <dsp:nvSpPr>
        <dsp:cNvPr id="0" name=""/>
        <dsp:cNvSpPr/>
      </dsp:nvSpPr>
      <dsp:spPr>
        <a:xfrm>
          <a:off x="8560023" y="4280679"/>
          <a:ext cx="3561090" cy="700841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b="1" kern="1200" dirty="0">
              <a:solidFill>
                <a:schemeClr val="bg1"/>
              </a:solidFill>
            </a:rPr>
            <a:t>c/ débitos; e/ou c/ CRP judicial;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b="1" kern="1200" dirty="0">
              <a:solidFill>
                <a:schemeClr val="bg1"/>
              </a:solidFill>
            </a:rPr>
            <a:t> e/ou sem CRP</a:t>
          </a:r>
        </a:p>
      </dsp:txBody>
      <dsp:txXfrm>
        <a:off x="8580550" y="4301206"/>
        <a:ext cx="3520036" cy="659787"/>
      </dsp:txXfrm>
    </dsp:sp>
    <dsp:sp modelId="{7C2D4EEA-F3B2-4038-9D45-55173AF730E4}">
      <dsp:nvSpPr>
        <dsp:cNvPr id="0" name=""/>
        <dsp:cNvSpPr/>
      </dsp:nvSpPr>
      <dsp:spPr>
        <a:xfrm rot="1401915">
          <a:off x="7477830" y="5301695"/>
          <a:ext cx="1128462" cy="34419"/>
        </a:xfrm>
        <a:custGeom>
          <a:avLst/>
          <a:gdLst/>
          <a:ahLst/>
          <a:cxnLst/>
          <a:rect l="0" t="0" r="0" b="0"/>
          <a:pathLst>
            <a:path>
              <a:moveTo>
                <a:pt x="0" y="17209"/>
              </a:moveTo>
              <a:lnTo>
                <a:pt x="1128462" y="17209"/>
              </a:lnTo>
            </a:path>
          </a:pathLst>
        </a:custGeom>
        <a:noFill/>
        <a:ln w="1905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500" kern="1200"/>
        </a:p>
      </dsp:txBody>
      <dsp:txXfrm>
        <a:off x="8013850" y="5290693"/>
        <a:ext cx="56423" cy="56423"/>
      </dsp:txXfrm>
    </dsp:sp>
    <dsp:sp modelId="{B2BA576E-C19A-4077-AD08-1CFD87B1C47C}">
      <dsp:nvSpPr>
        <dsp:cNvPr id="0" name=""/>
        <dsp:cNvSpPr/>
      </dsp:nvSpPr>
      <dsp:spPr>
        <a:xfrm>
          <a:off x="8560023" y="5175756"/>
          <a:ext cx="3527293" cy="733835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kern="1200" dirty="0">
              <a:solidFill>
                <a:schemeClr val="bg1"/>
              </a:solidFill>
            </a:rPr>
            <a:t>Os regulares, c/ dificuldades p/ </a:t>
          </a:r>
          <a:r>
            <a:rPr lang="pt-BR" sz="1900" b="1" kern="1200" dirty="0">
              <a:solidFill>
                <a:schemeClr val="bg1"/>
              </a:solidFill>
            </a:rPr>
            <a:t>manter regularidade</a:t>
          </a:r>
        </a:p>
      </dsp:txBody>
      <dsp:txXfrm>
        <a:off x="8581516" y="5197249"/>
        <a:ext cx="3484307" cy="690849"/>
      </dsp:txXfrm>
    </dsp:sp>
    <dsp:sp modelId="{97E5FC4F-0D1D-473F-913B-8550EFE3B0F3}">
      <dsp:nvSpPr>
        <dsp:cNvPr id="0" name=""/>
        <dsp:cNvSpPr/>
      </dsp:nvSpPr>
      <dsp:spPr>
        <a:xfrm rot="2589160">
          <a:off x="2155214" y="5240687"/>
          <a:ext cx="3213672" cy="34419"/>
        </a:xfrm>
        <a:custGeom>
          <a:avLst/>
          <a:gdLst/>
          <a:ahLst/>
          <a:cxnLst/>
          <a:rect l="0" t="0" r="0" b="0"/>
          <a:pathLst>
            <a:path>
              <a:moveTo>
                <a:pt x="0" y="17209"/>
              </a:moveTo>
              <a:lnTo>
                <a:pt x="3213672" y="17209"/>
              </a:lnTo>
            </a:path>
          </a:pathLst>
        </a:custGeom>
        <a:noFill/>
        <a:ln w="1905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100" kern="1200"/>
        </a:p>
      </dsp:txBody>
      <dsp:txXfrm>
        <a:off x="3681708" y="5177555"/>
        <a:ext cx="160683" cy="160683"/>
      </dsp:txXfrm>
    </dsp:sp>
    <dsp:sp modelId="{14671FC1-B8D2-44F6-BA28-8F09F961DCAF}">
      <dsp:nvSpPr>
        <dsp:cNvPr id="0" name=""/>
        <dsp:cNvSpPr/>
      </dsp:nvSpPr>
      <dsp:spPr>
        <a:xfrm>
          <a:off x="4934291" y="5947183"/>
          <a:ext cx="2589808" cy="819402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b="1" kern="1200" dirty="0">
              <a:solidFill>
                <a:schemeClr val="tx1"/>
              </a:solidFill>
            </a:rPr>
            <a:t>Flexibilidade e Adaptabilidade</a:t>
          </a:r>
        </a:p>
      </dsp:txBody>
      <dsp:txXfrm>
        <a:off x="4958290" y="5971182"/>
        <a:ext cx="2541810" cy="771404"/>
      </dsp:txXfrm>
    </dsp:sp>
    <dsp:sp modelId="{9F2319F2-895C-450E-9EE4-D1CAB221BA90}">
      <dsp:nvSpPr>
        <dsp:cNvPr id="0" name=""/>
        <dsp:cNvSpPr/>
      </dsp:nvSpPr>
      <dsp:spPr>
        <a:xfrm>
          <a:off x="7524100" y="6339674"/>
          <a:ext cx="1035923" cy="34419"/>
        </a:xfrm>
        <a:custGeom>
          <a:avLst/>
          <a:gdLst/>
          <a:ahLst/>
          <a:cxnLst/>
          <a:rect l="0" t="0" r="0" b="0"/>
          <a:pathLst>
            <a:path>
              <a:moveTo>
                <a:pt x="0" y="17209"/>
              </a:moveTo>
              <a:lnTo>
                <a:pt x="1035923" y="17209"/>
              </a:lnTo>
            </a:path>
          </a:pathLst>
        </a:custGeom>
        <a:noFill/>
        <a:ln w="1905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500" kern="1200" dirty="0"/>
        </a:p>
      </dsp:txBody>
      <dsp:txXfrm>
        <a:off x="8016164" y="6330986"/>
        <a:ext cx="51796" cy="51796"/>
      </dsp:txXfrm>
    </dsp:sp>
    <dsp:sp modelId="{B793535C-B37D-4900-A3C9-D5731C0D3267}">
      <dsp:nvSpPr>
        <dsp:cNvPr id="0" name=""/>
        <dsp:cNvSpPr/>
      </dsp:nvSpPr>
      <dsp:spPr>
        <a:xfrm>
          <a:off x="8560023" y="6103827"/>
          <a:ext cx="3488498" cy="506113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b="1" kern="1200" dirty="0">
              <a:solidFill>
                <a:schemeClr val="bg1"/>
              </a:solidFill>
            </a:rPr>
            <a:t>Módulos x Fases</a:t>
          </a:r>
        </a:p>
      </dsp:txBody>
      <dsp:txXfrm>
        <a:off x="8574847" y="6118651"/>
        <a:ext cx="3458850" cy="47646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2C2090-7610-4601-86E5-76CE92564BEA}">
      <dsp:nvSpPr>
        <dsp:cNvPr id="0" name=""/>
        <dsp:cNvSpPr/>
      </dsp:nvSpPr>
      <dsp:spPr>
        <a:xfrm rot="5400000">
          <a:off x="446197" y="2576995"/>
          <a:ext cx="1343642" cy="2235790"/>
        </a:xfrm>
        <a:prstGeom prst="corner">
          <a:avLst>
            <a:gd name="adj1" fmla="val 16120"/>
            <a:gd name="adj2" fmla="val 16110"/>
          </a:avLst>
        </a:prstGeom>
        <a:solidFill>
          <a:schemeClr val="bg1"/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E6810C-EA37-48C5-9704-07709E39BE66}">
      <dsp:nvSpPr>
        <dsp:cNvPr id="0" name=""/>
        <dsp:cNvSpPr/>
      </dsp:nvSpPr>
      <dsp:spPr>
        <a:xfrm>
          <a:off x="221910" y="3245015"/>
          <a:ext cx="2018484" cy="1769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b="1" kern="1200" dirty="0">
              <a:solidFill>
                <a:schemeClr val="bg1"/>
              </a:solidFill>
            </a:rPr>
            <a:t>Parcelamento especial da PEC 66</a:t>
          </a:r>
        </a:p>
      </dsp:txBody>
      <dsp:txXfrm>
        <a:off x="221910" y="3245015"/>
        <a:ext cx="2018484" cy="1769320"/>
      </dsp:txXfrm>
    </dsp:sp>
    <dsp:sp modelId="{DFA69EE5-D159-43BC-86AF-7848DC9E0971}">
      <dsp:nvSpPr>
        <dsp:cNvPr id="0" name=""/>
        <dsp:cNvSpPr/>
      </dsp:nvSpPr>
      <dsp:spPr>
        <a:xfrm>
          <a:off x="1859548" y="2412393"/>
          <a:ext cx="380846" cy="380846"/>
        </a:xfrm>
        <a:prstGeom prst="triangle">
          <a:avLst>
            <a:gd name="adj" fmla="val 100000"/>
          </a:avLst>
        </a:prstGeom>
        <a:solidFill>
          <a:schemeClr val="bg1"/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795F87-0F39-4478-96F7-5A4FD55E60E3}">
      <dsp:nvSpPr>
        <dsp:cNvPr id="0" name=""/>
        <dsp:cNvSpPr/>
      </dsp:nvSpPr>
      <dsp:spPr>
        <a:xfrm rot="5400000">
          <a:off x="2917217" y="1965539"/>
          <a:ext cx="1343642" cy="2235790"/>
        </a:xfrm>
        <a:prstGeom prst="corner">
          <a:avLst>
            <a:gd name="adj1" fmla="val 16120"/>
            <a:gd name="adj2" fmla="val 16110"/>
          </a:avLst>
        </a:prstGeom>
        <a:solidFill>
          <a:schemeClr val="bg1"/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3349A5-F3E7-45BB-8FA7-34B2318F1E06}">
      <dsp:nvSpPr>
        <dsp:cNvPr id="0" name=""/>
        <dsp:cNvSpPr/>
      </dsp:nvSpPr>
      <dsp:spPr>
        <a:xfrm>
          <a:off x="2692929" y="2633558"/>
          <a:ext cx="2018484" cy="1769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b="1" kern="1200" dirty="0">
              <a:solidFill>
                <a:schemeClr val="bg1"/>
              </a:solidFill>
            </a:rPr>
            <a:t>Regularização de pendências gerais para o CRP</a:t>
          </a:r>
        </a:p>
      </dsp:txBody>
      <dsp:txXfrm>
        <a:off x="2692929" y="2633558"/>
        <a:ext cx="2018484" cy="1769320"/>
      </dsp:txXfrm>
    </dsp:sp>
    <dsp:sp modelId="{72E555E6-6A3F-4BF1-8783-45AFD4418AC9}">
      <dsp:nvSpPr>
        <dsp:cNvPr id="0" name=""/>
        <dsp:cNvSpPr/>
      </dsp:nvSpPr>
      <dsp:spPr>
        <a:xfrm>
          <a:off x="4330568" y="1800937"/>
          <a:ext cx="380846" cy="380846"/>
        </a:xfrm>
        <a:prstGeom prst="triangle">
          <a:avLst>
            <a:gd name="adj" fmla="val 100000"/>
          </a:avLst>
        </a:prstGeom>
        <a:solidFill>
          <a:schemeClr val="bg1"/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96ED8B-7125-4893-9391-0384B7BDD206}">
      <dsp:nvSpPr>
        <dsp:cNvPr id="0" name=""/>
        <dsp:cNvSpPr/>
      </dsp:nvSpPr>
      <dsp:spPr>
        <a:xfrm rot="5400000">
          <a:off x="5388236" y="1354082"/>
          <a:ext cx="1343642" cy="2235790"/>
        </a:xfrm>
        <a:prstGeom prst="corner">
          <a:avLst>
            <a:gd name="adj1" fmla="val 16120"/>
            <a:gd name="adj2" fmla="val 16110"/>
          </a:avLst>
        </a:prstGeom>
        <a:solidFill>
          <a:schemeClr val="bg1"/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BD0BFE-E8BD-4E7D-BA5D-35797FB23582}">
      <dsp:nvSpPr>
        <dsp:cNvPr id="0" name=""/>
        <dsp:cNvSpPr/>
      </dsp:nvSpPr>
      <dsp:spPr>
        <a:xfrm>
          <a:off x="5163949" y="2022102"/>
          <a:ext cx="2018484" cy="1769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b="1" kern="1200" dirty="0">
              <a:solidFill>
                <a:schemeClr val="bg1"/>
              </a:solidFill>
            </a:rPr>
            <a:t>Dificuldades de estruturação do RPPS para atendimento às normas gerais</a:t>
          </a:r>
        </a:p>
      </dsp:txBody>
      <dsp:txXfrm>
        <a:off x="5163949" y="2022102"/>
        <a:ext cx="2018484" cy="1769320"/>
      </dsp:txXfrm>
    </dsp:sp>
    <dsp:sp modelId="{63CEE875-6D0E-4AA9-A8F4-6DD028431096}">
      <dsp:nvSpPr>
        <dsp:cNvPr id="0" name=""/>
        <dsp:cNvSpPr/>
      </dsp:nvSpPr>
      <dsp:spPr>
        <a:xfrm>
          <a:off x="6801587" y="1189481"/>
          <a:ext cx="380846" cy="380846"/>
        </a:xfrm>
        <a:prstGeom prst="triangle">
          <a:avLst>
            <a:gd name="adj" fmla="val 100000"/>
          </a:avLst>
        </a:prstGeom>
        <a:solidFill>
          <a:schemeClr val="bg1"/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580EF4-197B-479D-9D05-06A6C868D248}">
      <dsp:nvSpPr>
        <dsp:cNvPr id="0" name=""/>
        <dsp:cNvSpPr/>
      </dsp:nvSpPr>
      <dsp:spPr>
        <a:xfrm rot="5400000">
          <a:off x="7859255" y="742626"/>
          <a:ext cx="1343642" cy="2235790"/>
        </a:xfrm>
        <a:prstGeom prst="corner">
          <a:avLst>
            <a:gd name="adj1" fmla="val 16120"/>
            <a:gd name="adj2" fmla="val 16110"/>
          </a:avLst>
        </a:prstGeom>
        <a:solidFill>
          <a:schemeClr val="bg1"/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29F7EE-FE8A-42F3-AB62-7C400C8F570D}">
      <dsp:nvSpPr>
        <dsp:cNvPr id="0" name=""/>
        <dsp:cNvSpPr/>
      </dsp:nvSpPr>
      <dsp:spPr>
        <a:xfrm>
          <a:off x="7634968" y="1410646"/>
          <a:ext cx="2018484" cy="1769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b="1" kern="1200" dirty="0" err="1">
              <a:solidFill>
                <a:schemeClr val="bg1"/>
              </a:solidFill>
            </a:rPr>
            <a:t>Equaciona-mento</a:t>
          </a:r>
          <a:r>
            <a:rPr lang="pt-BR" sz="2200" b="1" kern="1200" dirty="0">
              <a:solidFill>
                <a:schemeClr val="bg1"/>
              </a:solidFill>
            </a:rPr>
            <a:t> do déficit atuarial c/ aderência à situação financeira e orçamentária do ente</a:t>
          </a:r>
        </a:p>
      </dsp:txBody>
      <dsp:txXfrm>
        <a:off x="7634968" y="1410646"/>
        <a:ext cx="2018484" cy="1769320"/>
      </dsp:txXfrm>
    </dsp:sp>
    <dsp:sp modelId="{2ACE2BB2-5BF2-4B3C-87AE-F1D11CBF860D}">
      <dsp:nvSpPr>
        <dsp:cNvPr id="0" name=""/>
        <dsp:cNvSpPr/>
      </dsp:nvSpPr>
      <dsp:spPr>
        <a:xfrm>
          <a:off x="9272606" y="578025"/>
          <a:ext cx="380846" cy="380846"/>
        </a:xfrm>
        <a:prstGeom prst="triangle">
          <a:avLst>
            <a:gd name="adj" fmla="val 100000"/>
          </a:avLst>
        </a:prstGeom>
        <a:solidFill>
          <a:schemeClr val="bg1"/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8EDB59-A93A-402A-9CC3-98E826934CC9}">
      <dsp:nvSpPr>
        <dsp:cNvPr id="0" name=""/>
        <dsp:cNvSpPr/>
      </dsp:nvSpPr>
      <dsp:spPr>
        <a:xfrm rot="5400000">
          <a:off x="10330275" y="131170"/>
          <a:ext cx="1343642" cy="2235790"/>
        </a:xfrm>
        <a:prstGeom prst="corner">
          <a:avLst>
            <a:gd name="adj1" fmla="val 16120"/>
            <a:gd name="adj2" fmla="val 16110"/>
          </a:avLst>
        </a:prstGeom>
        <a:solidFill>
          <a:schemeClr val="bg1"/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BD5BD9-2305-400A-B184-F3FA15CB185C}">
      <dsp:nvSpPr>
        <dsp:cNvPr id="0" name=""/>
        <dsp:cNvSpPr/>
      </dsp:nvSpPr>
      <dsp:spPr>
        <a:xfrm>
          <a:off x="10105987" y="799190"/>
          <a:ext cx="2018484" cy="1769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b="1" kern="1200" dirty="0">
              <a:solidFill>
                <a:schemeClr val="bg1"/>
              </a:solidFill>
            </a:rPr>
            <a:t>Manutenção da Conformidade</a:t>
          </a:r>
        </a:p>
      </dsp:txBody>
      <dsp:txXfrm>
        <a:off x="10105987" y="799190"/>
        <a:ext cx="2018484" cy="176932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2C2090-7610-4601-86E5-76CE92564BEA}">
      <dsp:nvSpPr>
        <dsp:cNvPr id="0" name=""/>
        <dsp:cNvSpPr/>
      </dsp:nvSpPr>
      <dsp:spPr>
        <a:xfrm rot="5400000">
          <a:off x="559551" y="2057100"/>
          <a:ext cx="1680069" cy="2795598"/>
        </a:xfrm>
        <a:prstGeom prst="corner">
          <a:avLst>
            <a:gd name="adj1" fmla="val 16120"/>
            <a:gd name="adj2" fmla="val 16110"/>
          </a:avLst>
        </a:prstGeom>
        <a:solidFill>
          <a:srgbClr val="0070C0"/>
        </a:solidFill>
        <a:ln w="1905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E6810C-EA37-48C5-9704-07709E39BE66}">
      <dsp:nvSpPr>
        <dsp:cNvPr id="0" name=""/>
        <dsp:cNvSpPr/>
      </dsp:nvSpPr>
      <dsp:spPr>
        <a:xfrm>
          <a:off x="279105" y="2892382"/>
          <a:ext cx="2523881" cy="22123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1" kern="1200" dirty="0"/>
            <a:t>Fase Geral/ Introdutória para resolução pendências para o CRP </a:t>
          </a:r>
        </a:p>
      </dsp:txBody>
      <dsp:txXfrm>
        <a:off x="279105" y="2892382"/>
        <a:ext cx="2523881" cy="2212330"/>
      </dsp:txXfrm>
    </dsp:sp>
    <dsp:sp modelId="{DFA69EE5-D159-43BC-86AF-7848DC9E0971}">
      <dsp:nvSpPr>
        <dsp:cNvPr id="0" name=""/>
        <dsp:cNvSpPr/>
      </dsp:nvSpPr>
      <dsp:spPr>
        <a:xfrm>
          <a:off x="2326783" y="1851285"/>
          <a:ext cx="476204" cy="476204"/>
        </a:xfrm>
        <a:prstGeom prst="triangle">
          <a:avLst>
            <a:gd name="adj" fmla="val 100000"/>
          </a:avLst>
        </a:prstGeom>
        <a:solidFill>
          <a:srgbClr val="0070C0"/>
        </a:solidFill>
        <a:ln w="1905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795F87-0F39-4478-96F7-5A4FD55E60E3}">
      <dsp:nvSpPr>
        <dsp:cNvPr id="0" name=""/>
        <dsp:cNvSpPr/>
      </dsp:nvSpPr>
      <dsp:spPr>
        <a:xfrm rot="5400000">
          <a:off x="3649275" y="1292545"/>
          <a:ext cx="1680069" cy="2795598"/>
        </a:xfrm>
        <a:prstGeom prst="corner">
          <a:avLst>
            <a:gd name="adj1" fmla="val 16120"/>
            <a:gd name="adj2" fmla="val 16110"/>
          </a:avLst>
        </a:prstGeom>
        <a:solidFill>
          <a:srgbClr val="0070C0"/>
        </a:solidFill>
        <a:ln w="1905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3349A5-F3E7-45BB-8FA7-34B2318F1E06}">
      <dsp:nvSpPr>
        <dsp:cNvPr id="0" name=""/>
        <dsp:cNvSpPr/>
      </dsp:nvSpPr>
      <dsp:spPr>
        <a:xfrm>
          <a:off x="3368830" y="2127826"/>
          <a:ext cx="2523881" cy="22123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1" kern="1200" dirty="0"/>
            <a:t>Fase Intermediária/ Preparatória para resolver pendências restantes com maior grau de dificuldade</a:t>
          </a:r>
        </a:p>
      </dsp:txBody>
      <dsp:txXfrm>
        <a:off x="3368830" y="2127826"/>
        <a:ext cx="2523881" cy="2212330"/>
      </dsp:txXfrm>
    </dsp:sp>
    <dsp:sp modelId="{72E555E6-6A3F-4BF1-8783-45AFD4418AC9}">
      <dsp:nvSpPr>
        <dsp:cNvPr id="0" name=""/>
        <dsp:cNvSpPr/>
      </dsp:nvSpPr>
      <dsp:spPr>
        <a:xfrm>
          <a:off x="5416508" y="1086729"/>
          <a:ext cx="476204" cy="476204"/>
        </a:xfrm>
        <a:prstGeom prst="triangle">
          <a:avLst>
            <a:gd name="adj" fmla="val 100000"/>
          </a:avLst>
        </a:prstGeom>
        <a:solidFill>
          <a:srgbClr val="0070C0"/>
        </a:solidFill>
        <a:ln w="1905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96ED8B-7125-4893-9391-0384B7BDD206}">
      <dsp:nvSpPr>
        <dsp:cNvPr id="0" name=""/>
        <dsp:cNvSpPr/>
      </dsp:nvSpPr>
      <dsp:spPr>
        <a:xfrm rot="5400000">
          <a:off x="6739000" y="527989"/>
          <a:ext cx="1680069" cy="2795598"/>
        </a:xfrm>
        <a:prstGeom prst="corner">
          <a:avLst>
            <a:gd name="adj1" fmla="val 16120"/>
            <a:gd name="adj2" fmla="val 16110"/>
          </a:avLst>
        </a:prstGeom>
        <a:solidFill>
          <a:srgbClr val="0070C0"/>
        </a:solidFill>
        <a:ln w="1905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BD0BFE-E8BD-4E7D-BA5D-35797FB23582}">
      <dsp:nvSpPr>
        <dsp:cNvPr id="0" name=""/>
        <dsp:cNvSpPr/>
      </dsp:nvSpPr>
      <dsp:spPr>
        <a:xfrm>
          <a:off x="6458554" y="1363271"/>
          <a:ext cx="2523881" cy="22123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1" kern="1200" dirty="0"/>
            <a:t>Fase Específica/ Focalizada: ente apresenta Plano de Ação c/ cronograma e, após sua aprovação, obtém prazos para sua execução</a:t>
          </a:r>
        </a:p>
      </dsp:txBody>
      <dsp:txXfrm>
        <a:off x="6458554" y="1363271"/>
        <a:ext cx="2523881" cy="2212330"/>
      </dsp:txXfrm>
    </dsp:sp>
    <dsp:sp modelId="{63CEE875-6D0E-4AA9-A8F4-6DD028431096}">
      <dsp:nvSpPr>
        <dsp:cNvPr id="0" name=""/>
        <dsp:cNvSpPr/>
      </dsp:nvSpPr>
      <dsp:spPr>
        <a:xfrm>
          <a:off x="8506232" y="322174"/>
          <a:ext cx="476204" cy="476204"/>
        </a:xfrm>
        <a:prstGeom prst="triangle">
          <a:avLst>
            <a:gd name="adj" fmla="val 100000"/>
          </a:avLst>
        </a:prstGeom>
        <a:solidFill>
          <a:srgbClr val="0070C0"/>
        </a:solidFill>
        <a:ln w="1905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34F896-EF5E-4F91-A85B-B81B3393173B}">
      <dsp:nvSpPr>
        <dsp:cNvPr id="0" name=""/>
        <dsp:cNvSpPr/>
      </dsp:nvSpPr>
      <dsp:spPr>
        <a:xfrm rot="5400000">
          <a:off x="9828724" y="-236565"/>
          <a:ext cx="1680069" cy="2795598"/>
        </a:xfrm>
        <a:prstGeom prst="corner">
          <a:avLst>
            <a:gd name="adj1" fmla="val 16120"/>
            <a:gd name="adj2" fmla="val 16110"/>
          </a:avLst>
        </a:prstGeom>
        <a:solidFill>
          <a:srgbClr val="0070C0"/>
        </a:solidFill>
        <a:ln w="1905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6250C3-20B0-4BD4-AB0D-B00ACB695B8D}">
      <dsp:nvSpPr>
        <dsp:cNvPr id="0" name=""/>
        <dsp:cNvSpPr/>
      </dsp:nvSpPr>
      <dsp:spPr>
        <a:xfrm>
          <a:off x="9548279" y="598715"/>
          <a:ext cx="2523881" cy="22123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1" kern="1200" dirty="0"/>
            <a:t>Fase </a:t>
          </a:r>
          <a:r>
            <a:rPr lang="pt-BR" sz="1800" b="1" kern="1200" dirty="0">
              <a:solidFill>
                <a:schemeClr val="tx1"/>
              </a:solidFill>
            </a:rPr>
            <a:t>da Manutenção da Conformidade c/ Reciprocidade</a:t>
          </a:r>
        </a:p>
      </dsp:txBody>
      <dsp:txXfrm>
        <a:off x="9548279" y="598715"/>
        <a:ext cx="2523881" cy="221233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656978-1398-4A84-9835-EC7472005276}">
      <dsp:nvSpPr>
        <dsp:cNvPr id="0" name=""/>
        <dsp:cNvSpPr/>
      </dsp:nvSpPr>
      <dsp:spPr>
        <a:xfrm>
          <a:off x="4101498" y="219449"/>
          <a:ext cx="1743521" cy="703659"/>
        </a:xfrm>
        <a:prstGeom prst="roundRect">
          <a:avLst/>
        </a:prstGeom>
        <a:solidFill>
          <a:srgbClr val="156082">
            <a:lumMod val="40000"/>
            <a:lumOff val="60000"/>
          </a:srgbClr>
        </a:solidFill>
        <a:ln w="1905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b="1" kern="1200" dirty="0">
              <a:solidFill>
                <a:prstClr val="black"/>
              </a:solidFill>
              <a:latin typeface="Aptos" panose="02110004020202020204"/>
              <a:ea typeface="+mn-ea"/>
              <a:cs typeface="+mn-cs"/>
            </a:rPr>
            <a:t>1- Geral / Introdutória</a:t>
          </a:r>
        </a:p>
      </dsp:txBody>
      <dsp:txXfrm>
        <a:off x="4135848" y="253799"/>
        <a:ext cx="1674821" cy="634959"/>
      </dsp:txXfrm>
    </dsp:sp>
    <dsp:sp modelId="{11F2D381-40D7-4E04-936B-F9324714191F}">
      <dsp:nvSpPr>
        <dsp:cNvPr id="0" name=""/>
        <dsp:cNvSpPr/>
      </dsp:nvSpPr>
      <dsp:spPr>
        <a:xfrm>
          <a:off x="3102006" y="571279"/>
          <a:ext cx="3742505" cy="3742505"/>
        </a:xfrm>
        <a:custGeom>
          <a:avLst/>
          <a:gdLst/>
          <a:ahLst/>
          <a:cxnLst/>
          <a:rect l="0" t="0" r="0" b="0"/>
          <a:pathLst>
            <a:path>
              <a:moveTo>
                <a:pt x="3016932" y="391724"/>
              </a:moveTo>
              <a:arcTo wR="1871252" hR="1871252" stAng="18465155" swAng="1901431"/>
            </a:path>
          </a:pathLst>
        </a:custGeom>
        <a:noFill/>
        <a:ln w="38100" cap="flat" cmpd="sng" algn="ctr">
          <a:solidFill>
            <a:schemeClr val="bg1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07F9D4-0D55-4CEB-9781-76311B6D3A37}">
      <dsp:nvSpPr>
        <dsp:cNvPr id="0" name=""/>
        <dsp:cNvSpPr/>
      </dsp:nvSpPr>
      <dsp:spPr>
        <a:xfrm>
          <a:off x="5860869" y="2099247"/>
          <a:ext cx="1967285" cy="686569"/>
        </a:xfrm>
        <a:prstGeom prst="roundRect">
          <a:avLst>
            <a:gd name="adj" fmla="val 10000"/>
          </a:avLst>
        </a:prstGeom>
        <a:solidFill>
          <a:srgbClr val="156082">
            <a:lumMod val="40000"/>
            <a:lumOff val="60000"/>
          </a:srgbClr>
        </a:solidFill>
        <a:ln w="1905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b="1" kern="1200" dirty="0">
              <a:solidFill>
                <a:prstClr val="black"/>
              </a:solidFill>
              <a:latin typeface="Aptos" panose="02110004020202020204"/>
              <a:ea typeface="+mn-ea"/>
              <a:cs typeface="+mn-cs"/>
            </a:rPr>
            <a:t>2 - Intermediária / Preparatória</a:t>
          </a:r>
        </a:p>
      </dsp:txBody>
      <dsp:txXfrm>
        <a:off x="5880978" y="2119356"/>
        <a:ext cx="1927067" cy="646351"/>
      </dsp:txXfrm>
    </dsp:sp>
    <dsp:sp modelId="{4E77F3C0-0BC3-4145-8519-6AFB9858917D}">
      <dsp:nvSpPr>
        <dsp:cNvPr id="0" name=""/>
        <dsp:cNvSpPr/>
      </dsp:nvSpPr>
      <dsp:spPr>
        <a:xfrm>
          <a:off x="3102006" y="571279"/>
          <a:ext cx="3742505" cy="3742505"/>
        </a:xfrm>
        <a:custGeom>
          <a:avLst/>
          <a:gdLst/>
          <a:ahLst/>
          <a:cxnLst/>
          <a:rect l="0" t="0" r="0" b="0"/>
          <a:pathLst>
            <a:path>
              <a:moveTo>
                <a:pt x="3812411" y="2660034"/>
              </a:moveTo>
              <a:arcTo wR="1968859" hR="1968859" stAng="1233106" swAng="1903846"/>
            </a:path>
          </a:pathLst>
        </a:custGeom>
        <a:noFill/>
        <a:ln w="38100" cap="flat" cmpd="sng" algn="ctr">
          <a:solidFill>
            <a:prstClr val="white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13C050-99C4-4AAA-89E8-193E050D5415}">
      <dsp:nvSpPr>
        <dsp:cNvPr id="0" name=""/>
        <dsp:cNvSpPr/>
      </dsp:nvSpPr>
      <dsp:spPr>
        <a:xfrm>
          <a:off x="4101498" y="3970500"/>
          <a:ext cx="1743521" cy="686569"/>
        </a:xfrm>
        <a:prstGeom prst="roundRect">
          <a:avLst>
            <a:gd name="adj" fmla="val 10000"/>
          </a:avLst>
        </a:prstGeom>
        <a:solidFill>
          <a:srgbClr val="156082">
            <a:lumMod val="40000"/>
            <a:lumOff val="60000"/>
          </a:srgbClr>
        </a:solidFill>
        <a:ln w="1905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b="1" kern="1200" dirty="0">
              <a:solidFill>
                <a:prstClr val="black"/>
              </a:solidFill>
              <a:latin typeface="Aptos" panose="02110004020202020204"/>
              <a:ea typeface="+mn-ea"/>
              <a:cs typeface="+mn-cs"/>
            </a:rPr>
            <a:t>3 - Específica / Focalizada: Plano de Ação</a:t>
          </a:r>
        </a:p>
      </dsp:txBody>
      <dsp:txXfrm>
        <a:off x="4121607" y="3990609"/>
        <a:ext cx="1703303" cy="646351"/>
      </dsp:txXfrm>
    </dsp:sp>
    <dsp:sp modelId="{19DD4028-E1C2-48CD-9CF9-2F4680FDB5E1}">
      <dsp:nvSpPr>
        <dsp:cNvPr id="0" name=""/>
        <dsp:cNvSpPr/>
      </dsp:nvSpPr>
      <dsp:spPr>
        <a:xfrm>
          <a:off x="3102006" y="571279"/>
          <a:ext cx="3742505" cy="3742505"/>
        </a:xfrm>
        <a:custGeom>
          <a:avLst/>
          <a:gdLst/>
          <a:ahLst/>
          <a:cxnLst/>
          <a:rect l="0" t="0" r="0" b="0"/>
          <a:pathLst>
            <a:path>
              <a:moveTo>
                <a:pt x="764373" y="3526300"/>
              </a:moveTo>
              <a:arcTo wR="1968859" hR="1968859" stAng="7663048" swAng="1903846"/>
            </a:path>
          </a:pathLst>
        </a:custGeom>
        <a:noFill/>
        <a:ln w="38100" cap="flat" cmpd="sng" algn="ctr">
          <a:solidFill>
            <a:prstClr val="white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2A3F08-5A31-43FB-A291-611F92E61981}">
      <dsp:nvSpPr>
        <dsp:cNvPr id="0" name=""/>
        <dsp:cNvSpPr/>
      </dsp:nvSpPr>
      <dsp:spPr>
        <a:xfrm>
          <a:off x="2230245" y="2099247"/>
          <a:ext cx="1743521" cy="686569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 w="1905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1" kern="1200" dirty="0">
              <a:solidFill>
                <a:schemeClr val="tx1"/>
              </a:solidFill>
              <a:latin typeface="Aptos" panose="02110004020202020204"/>
              <a:ea typeface="+mn-ea"/>
              <a:cs typeface="+mn-cs"/>
            </a:rPr>
            <a:t>4 - Manutenção da Conformidade</a:t>
          </a:r>
        </a:p>
      </dsp:txBody>
      <dsp:txXfrm>
        <a:off x="2250354" y="2119356"/>
        <a:ext cx="1703303" cy="646351"/>
      </dsp:txXfrm>
    </dsp:sp>
    <dsp:sp modelId="{102DE02E-7F58-4C20-AF44-5592045F7062}">
      <dsp:nvSpPr>
        <dsp:cNvPr id="0" name=""/>
        <dsp:cNvSpPr/>
      </dsp:nvSpPr>
      <dsp:spPr>
        <a:xfrm>
          <a:off x="3102006" y="571279"/>
          <a:ext cx="3742505" cy="3742505"/>
        </a:xfrm>
        <a:custGeom>
          <a:avLst/>
          <a:gdLst/>
          <a:ahLst/>
          <a:cxnLst/>
          <a:rect l="0" t="0" r="0" b="0"/>
          <a:pathLst>
            <a:path>
              <a:moveTo>
                <a:pt x="125307" y="1277684"/>
              </a:moveTo>
              <a:arcTo wR="1968859" hR="1968859" stAng="12033106" swAng="1903846"/>
            </a:path>
          </a:pathLst>
        </a:custGeom>
        <a:noFill/>
        <a:ln w="38100" cap="flat" cmpd="sng" algn="ctr">
          <a:solidFill>
            <a:prstClr val="white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ECED68-740A-4B73-B9D5-0957E2B49251}" type="datetimeFigureOut">
              <a:rPr lang="pt-BR" smtClean="0"/>
              <a:t>16/06/2025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9610ED-5411-4B13-973A-54A907E018F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54874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319C26-45BC-683D-9001-1A49CFF543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C2496833-7306-7854-9B51-AD984B5D618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D5F3EE71-8DFD-B677-1838-01AF4B2952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C107FE4A-60C8-7E14-E431-B05962800E6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760B99-0A3E-4A2C-ABBA-D17A861DBCEF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53938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C70B1C-BD76-3DCB-8412-942B24C2D2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B93C2D01-0F01-950B-8536-217675ED369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746BA2A9-D74D-803A-65D1-9CB810FE302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88CA3F67-8D6C-DB43-52A0-D7E2E857FB0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760B99-0A3E-4A2C-ABBA-D17A861DBCEF}" type="slidenum">
              <a:rPr lang="pt-BR" smtClean="0"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277969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5561ED-8C1E-9EA7-E654-9810E1D490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DFD6AB14-53B0-2742-D484-0D825D5BE9E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1F8354C1-B801-D089-780A-534323C64E6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1BDA4760-D03C-FEBA-A962-52773DE6F1C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760B99-0A3E-4A2C-ABBA-D17A861DBCEF}" type="slidenum">
              <a:rPr lang="pt-BR" smtClean="0"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438009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CCB95A-6951-FFD7-39D9-EE005422B7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C8B810CA-9455-1FDA-476F-F45ECBF093F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70F66447-F9B8-97C8-1B8C-5A2C8A6702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81345D8B-6B4A-1C83-1B4C-81C0C7D4D43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760B99-0A3E-4A2C-ABBA-D17A861DBCEF}" type="slidenum">
              <a:rPr lang="pt-BR" smtClean="0"/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128916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5187F1-9B4F-2539-A00B-794456E6DE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9D6FF652-5B00-7F4C-0BA7-F79798A8833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3D8F6147-D4AB-5476-A50F-108FD405C3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00D87795-3C30-CF65-D86A-013F89DFA5F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760B99-0A3E-4A2C-ABBA-D17A861DBCEF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00401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64BA9A-833A-49C7-0053-11B7C4C62C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11E77892-0D07-0998-72A3-29BFCC2ACD3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B96CEE2C-5AFF-2326-CA7C-684B7DEA5FB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1ADA0CDF-8F73-AD86-67DA-6CBEA37E8B3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  <p:sp>
        <p:nvSpPr>
          <p:cNvPr id="6" name="Espaço Reservado para Cabeçalho 5">
            <a:extLst>
              <a:ext uri="{FF2B5EF4-FFF2-40B4-BE49-F238E27FC236}">
                <a16:creationId xmlns:a16="http://schemas.microsoft.com/office/drawing/2014/main" id="{C4B07A3F-1E78-BAA1-EFB1-68188DAB1623}"/>
              </a:ext>
            </a:extLst>
          </p:cNvPr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</p:spTree>
    <p:extLst>
      <p:ext uri="{BB962C8B-B14F-4D97-AF65-F5344CB8AC3E}">
        <p14:creationId xmlns:p14="http://schemas.microsoft.com/office/powerpoint/2010/main" val="16994070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EE82FF-F08F-C565-93CA-3B8346FA1D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D5959769-37F8-C773-2099-99BC46E2EB6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2D839436-49F6-E821-375A-41E11EFBDB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F596165F-AC2C-BAC1-A8C7-7B13662657E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760B99-0A3E-4A2C-ABBA-D17A861DBCEF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958646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989C76-A1EA-4EED-8ACE-26F8C0EF44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3846274F-50F0-6FA2-ADA8-3111309E6E8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A11E0A02-3A74-00F9-4789-2BD71DCEE7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E7E13055-3165-415B-858D-983DAD7EDED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  <p:sp>
        <p:nvSpPr>
          <p:cNvPr id="6" name="Espaço Reservado para Cabeçalho 5">
            <a:extLst>
              <a:ext uri="{FF2B5EF4-FFF2-40B4-BE49-F238E27FC236}">
                <a16:creationId xmlns:a16="http://schemas.microsoft.com/office/drawing/2014/main" id="{1A1911D8-23FF-6CA8-99FA-92937DC9E401}"/>
              </a:ext>
            </a:extLst>
          </p:cNvPr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</p:spTree>
    <p:extLst>
      <p:ext uri="{BB962C8B-B14F-4D97-AF65-F5344CB8AC3E}">
        <p14:creationId xmlns:p14="http://schemas.microsoft.com/office/powerpoint/2010/main" val="9687058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B459CC-A7F8-336E-B994-415449E6E0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9D73E2A8-745B-ADF4-469D-AFFF6674751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9EB308D4-07CF-89A7-F36A-2C82BDFF94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D878C332-CF9D-1380-3F37-EDBDBB55CAE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  <p:sp>
        <p:nvSpPr>
          <p:cNvPr id="6" name="Espaço Reservado para Cabeçalho 5">
            <a:extLst>
              <a:ext uri="{FF2B5EF4-FFF2-40B4-BE49-F238E27FC236}">
                <a16:creationId xmlns:a16="http://schemas.microsoft.com/office/drawing/2014/main" id="{B10EFFFE-8108-A490-760D-84CB2227CC66}"/>
              </a:ext>
            </a:extLst>
          </p:cNvPr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</p:spTree>
    <p:extLst>
      <p:ext uri="{BB962C8B-B14F-4D97-AF65-F5344CB8AC3E}">
        <p14:creationId xmlns:p14="http://schemas.microsoft.com/office/powerpoint/2010/main" val="16771722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1D5F89-8CAA-D0C0-6ABB-65A31FD622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7A9CF263-0402-4E6B-0A41-6D7EA682E16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ABBA133C-9CE3-2F42-F1D5-8EB2782046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382F9D29-A2E7-3F67-3290-2101C953FC1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760B99-0A3E-4A2C-ABBA-D17A861DBCEF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21645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AC5851-AF07-A436-F9F5-B68532E5CE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5B33386F-2DA8-CD06-2A55-6A7BA586941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95F9AD1E-1296-334F-1924-860DABD40F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2F869855-EC98-8344-8F45-E946D7B124B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760B99-0A3E-4A2C-ABBA-D17A861DBCEF}" type="slidenum">
              <a:rPr lang="pt-BR" smtClean="0"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06213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C01CB4-E8AA-06A9-D281-557E2E01EE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2E88686C-FCC0-DF58-4A32-6BABA9AF438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AB2FF5FD-C986-ECFA-8EE3-C5B1670B9C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EC322634-EB91-FCF7-95D1-B096D569042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760B99-0A3E-4A2C-ABBA-D17A861DBCEF}" type="slidenum">
              <a:rPr lang="pt-BR" smtClean="0"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19141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ACAB291-D544-1444-53D3-71699C6C06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4F04049-6ED1-8C71-65C5-ECCFD2E3AF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C3476A6-2D64-ED9E-30D8-682913E956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A3862-00E7-44F5-8CFD-43EF062E67D4}" type="datetimeFigureOut">
              <a:rPr lang="pt-BR" smtClean="0"/>
              <a:t>16/06/2025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F46106B-69D3-B05A-EE7D-0895FC505A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4E1E723-1165-4CFC-93F3-398175A2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11548-1CFE-4800-9C0F-AD82F661E87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19640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A0AF1E-84EC-7F35-CC77-44B8AB548A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333EBCD0-4A68-7E89-160D-C366363A96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67D0A20-9277-2991-9845-EBBF6C2764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A3862-00E7-44F5-8CFD-43EF062E67D4}" type="datetimeFigureOut">
              <a:rPr lang="pt-BR" smtClean="0"/>
              <a:t>16/06/2025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DEBEE58-298B-7961-638A-7BF9A97CC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0AD1381-80BF-BB80-FC2E-8A13AA000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11548-1CFE-4800-9C0F-AD82F661E87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33531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4C02DDC2-DA3D-41E8-E7AB-4F7D60BAAF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9A40E488-56C8-FE8B-F4B5-59DA9D25D0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D45E247-4E3C-4ADA-4D00-3CA82270C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A3862-00E7-44F5-8CFD-43EF062E67D4}" type="datetimeFigureOut">
              <a:rPr lang="pt-BR" smtClean="0"/>
              <a:t>16/06/2025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F009B6D-B3E1-6F92-AD02-752E5EE5F1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2DC7FDB-1A03-3D80-E34E-035757C1C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11548-1CFE-4800-9C0F-AD82F661E87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490743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0261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812AD4-988B-A6C4-140C-7C779ED8A8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2413B89-836C-C7A3-BF5A-0E6F5C20A7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D35DB10-066D-51DD-B6C0-3D196B3D25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A3862-00E7-44F5-8CFD-43EF062E67D4}" type="datetimeFigureOut">
              <a:rPr lang="pt-BR" smtClean="0"/>
              <a:t>16/06/2025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77B6534-E97F-2B5C-2F08-FC162DB988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FA80290-A50F-63FF-3F04-E12A60C37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11548-1CFE-4800-9C0F-AD82F661E87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06398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089295D-B326-C079-5E5C-A09922937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372EF0CE-586B-D6F6-AC42-30AF7E95CB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7C23B87-8B53-035D-6828-1B2CFE793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A3862-00E7-44F5-8CFD-43EF062E67D4}" type="datetimeFigureOut">
              <a:rPr lang="pt-BR" smtClean="0"/>
              <a:t>16/06/2025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13856ED-4C20-419D-1F26-962C278EE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9DC2C9E-834A-63AF-3FAF-3C3C2E2AF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11548-1CFE-4800-9C0F-AD82F661E87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55113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A8A257A-E8D7-DAE1-134C-6327406A3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09E5475-614E-3B9F-FDD8-F3B6158621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9131AF96-D7F9-11EC-15D3-8BCC37FBDB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36168095-2F2F-5E5C-2825-44928F3A43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A3862-00E7-44F5-8CFD-43EF062E67D4}" type="datetimeFigureOut">
              <a:rPr lang="pt-BR" smtClean="0"/>
              <a:t>16/06/2025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05FD2E9A-79A1-E820-955A-BDB75623F7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C1EE203F-6368-4EDA-1F58-286E93D0D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11548-1CFE-4800-9C0F-AD82F661E87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50279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3B888E3-7345-39A6-A208-A2F8388FF3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BA70F6F5-482A-5320-57A6-F8E78277BD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2D453D77-1957-31E6-92CC-A15CE7C9EB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4F836027-DA54-7E8D-839C-4EB03EA93C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96F0821F-9DEE-5F6A-8F77-30170D76CD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B5B096B9-9A2E-9F01-07F0-FC6201CC4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A3862-00E7-44F5-8CFD-43EF062E67D4}" type="datetimeFigureOut">
              <a:rPr lang="pt-BR" smtClean="0"/>
              <a:t>16/06/2025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3FA17F61-23A7-FF8F-E5BD-61F26B232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0DD00383-D79E-BB8E-FFE5-34315CF91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11548-1CFE-4800-9C0F-AD82F661E87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7840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78727F-EE5A-21DE-1329-F85996870A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D126A961-25E5-D355-6736-3DA675746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A3862-00E7-44F5-8CFD-43EF062E67D4}" type="datetimeFigureOut">
              <a:rPr lang="pt-BR" smtClean="0"/>
              <a:t>16/06/2025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9C5C847B-C033-2247-FFAA-4BE03DA133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C5034644-B5BE-0291-0BAA-063AD3C14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11548-1CFE-4800-9C0F-AD82F661E87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95764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2501BEE0-D78F-1F48-4194-6ACED3897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A3862-00E7-44F5-8CFD-43EF062E67D4}" type="datetimeFigureOut">
              <a:rPr lang="pt-BR" smtClean="0"/>
              <a:t>16/06/2025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81B6FB04-D52D-DD71-9FA3-7B7A087E7B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9F0B4603-E053-08F2-AFAD-1FBC281DB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11548-1CFE-4800-9C0F-AD82F661E87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4627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F1C7488-8F57-F2A2-891E-4F1933D61C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C138324-6787-FD7C-94A4-1D0226914A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83CF40E3-676B-A812-4B62-F3E18C6AFC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E3B6CD79-F738-0BA0-D4DC-292E4D2197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A3862-00E7-44F5-8CFD-43EF062E67D4}" type="datetimeFigureOut">
              <a:rPr lang="pt-BR" smtClean="0"/>
              <a:t>16/06/2025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1578A137-08CB-E91F-E0D4-64CB8F0799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034D0DB-C1B7-453A-C03F-2F65F500B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11548-1CFE-4800-9C0F-AD82F661E87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69457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550FB72-A45A-8923-04B4-C1328EC823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EE941A35-41C2-5BF4-89C2-76E64E9525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609005D1-7536-6BCC-6785-ED9344E588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3AF8F86D-8570-9A5E-6CC4-1493EFD8F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A3862-00E7-44F5-8CFD-43EF062E67D4}" type="datetimeFigureOut">
              <a:rPr lang="pt-BR" smtClean="0"/>
              <a:t>16/06/2025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9D91C720-6C80-D493-8D3D-A896DEAB2B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FCAA5AE7-80C0-2335-84AB-7A9AEF361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11548-1CFE-4800-9C0F-AD82F661E87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62528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F4E04D3D-2685-C431-772D-F82137CA22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C7D0D42-5A4A-5B0D-ADFF-0475816C66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7AD7B79-4D38-1F54-CC3D-D512004EE2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D7A3862-00E7-44F5-8CFD-43EF062E67D4}" type="datetimeFigureOut">
              <a:rPr lang="pt-BR" smtClean="0"/>
              <a:t>16/06/2025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F9F0103-260A-50FA-2F97-4932B3CA71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09A06CB-F0F8-A459-7605-2F3132A1FF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8311548-1CFE-4800-9C0F-AD82F661E87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16764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10" Type="http://schemas.openxmlformats.org/officeDocument/2006/relationships/image" Target="../media/image8.svg"/><Relationship Id="rId4" Type="http://schemas.openxmlformats.org/officeDocument/2006/relationships/diagramData" Target="../diagrams/data1.xml"/><Relationship Id="rId9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Relationship Id="rId9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Relationship Id="rId9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png"/><Relationship Id="rId5" Type="http://schemas.openxmlformats.org/officeDocument/2006/relationships/hyperlink" Target="https://www.gov.br/previdencia/pt-br/assuntos/rpps" TargetMode="Externa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png"/><Relationship Id="rId5" Type="http://schemas.openxmlformats.org/officeDocument/2006/relationships/image" Target="../media/image12.png"/><Relationship Id="rId4" Type="http://schemas.openxmlformats.org/officeDocument/2006/relationships/hyperlink" Target="https://www.gov.br/previdencia/pt-br/assuntos/rpps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mp"/><Relationship Id="rId7" Type="http://schemas.openxmlformats.org/officeDocument/2006/relationships/image" Target="../media/image2.png"/><Relationship Id="rId2" Type="http://schemas.openxmlformats.org/officeDocument/2006/relationships/hyperlink" Target="https://www.gov.br/previdencia/pt-br/assuntos/rpps/legislacao-dos-rpps/guias-orientativos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19.tmp"/><Relationship Id="rId4" Type="http://schemas.openxmlformats.org/officeDocument/2006/relationships/image" Target="../media/image18.tm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CBC98B-B9DF-EE55-5040-FCDC943F19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m 20" descr="Forma&#10;&#10;Descrição gerada automaticamente com confiança baixa">
            <a:extLst>
              <a:ext uri="{FF2B5EF4-FFF2-40B4-BE49-F238E27FC236}">
                <a16:creationId xmlns:a16="http://schemas.microsoft.com/office/drawing/2014/main" id="{A2C2D337-4014-60BC-4F92-32AA7B991B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26" y="0"/>
            <a:ext cx="12183622" cy="6912000"/>
          </a:xfrm>
          <a:prstGeom prst="rect">
            <a:avLst/>
          </a:prstGeom>
          <a:noFill/>
        </p:spPr>
      </p:pic>
      <p:pic>
        <p:nvPicPr>
          <p:cNvPr id="17" name="Imagem 16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8BF6BB53-5277-41F8-3DC3-89135786AA9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5327" y="82364"/>
            <a:ext cx="2232824" cy="523220"/>
          </a:xfrm>
          <a:prstGeom prst="rect">
            <a:avLst/>
          </a:prstGeom>
        </p:spPr>
      </p:pic>
      <p:sp>
        <p:nvSpPr>
          <p:cNvPr id="3" name="Subtítulo 2">
            <a:extLst>
              <a:ext uri="{FF2B5EF4-FFF2-40B4-BE49-F238E27FC236}">
                <a16:creationId xmlns:a16="http://schemas.microsoft.com/office/drawing/2014/main" id="{51BA5A4A-9862-7AA8-3977-2026A1F1AEC8}"/>
              </a:ext>
            </a:extLst>
          </p:cNvPr>
          <p:cNvSpPr txBox="1">
            <a:spLocks/>
          </p:cNvSpPr>
          <p:nvPr/>
        </p:nvSpPr>
        <p:spPr>
          <a:xfrm>
            <a:off x="4633230" y="6180744"/>
            <a:ext cx="6534912" cy="5733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191836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None/>
            </a:pPr>
            <a:r>
              <a:rPr lang="pt-BR" sz="1400" b="1" dirty="0">
                <a:solidFill>
                  <a:schemeClr val="tx1"/>
                </a:solidFill>
              </a:rPr>
              <a:t>Departamento dos RPPS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pt-BR" sz="1400" dirty="0">
                <a:solidFill>
                  <a:schemeClr val="tx1"/>
                </a:solidFill>
              </a:rPr>
              <a:t>Secretaria de Regime Próprio e Complementar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7EFD637C-2E3B-6CFC-B26E-2E4385A69743}"/>
              </a:ext>
            </a:extLst>
          </p:cNvPr>
          <p:cNvSpPr txBox="1"/>
          <p:nvPr/>
        </p:nvSpPr>
        <p:spPr>
          <a:xfrm>
            <a:off x="4580589" y="851578"/>
            <a:ext cx="251025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Aptos" panose="020B0004020202020204" pitchFamily="34" charset="0"/>
              </a:rPr>
              <a:t>Programa de Regularidade Previdenciária</a:t>
            </a:r>
            <a:endParaRPr lang="pt-BR" sz="1400" b="1" dirty="0">
              <a:solidFill>
                <a:srgbClr val="FFFF00"/>
              </a:solidFill>
              <a:latin typeface="Aptos" panose="020B0004020202020204" pitchFamily="34" charset="0"/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C14447B-E68A-2BA0-E615-E7E8D85750D0}"/>
              </a:ext>
            </a:extLst>
          </p:cNvPr>
          <p:cNvSpPr/>
          <p:nvPr/>
        </p:nvSpPr>
        <p:spPr>
          <a:xfrm>
            <a:off x="351470" y="515233"/>
            <a:ext cx="8449937" cy="3956605"/>
          </a:xfrm>
          <a:prstGeom prst="roundRect">
            <a:avLst>
              <a:gd name="adj" fmla="val 865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920E9E5B-1DAB-AA3D-916A-A08B3467F017}"/>
              </a:ext>
            </a:extLst>
          </p:cNvPr>
          <p:cNvSpPr txBox="1"/>
          <p:nvPr/>
        </p:nvSpPr>
        <p:spPr>
          <a:xfrm>
            <a:off x="1671363" y="919280"/>
            <a:ext cx="5699227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6000" b="1" dirty="0">
                <a:solidFill>
                  <a:schemeClr val="bg1"/>
                </a:solidFill>
                <a:latin typeface="Aptos" panose="020B0004020202020204" pitchFamily="34" charset="0"/>
              </a:rPr>
              <a:t>Programa de Regularidade Previdenciária</a:t>
            </a:r>
            <a:endParaRPr lang="pt-BR" sz="6000" b="1" dirty="0">
              <a:solidFill>
                <a:srgbClr val="FFFF00"/>
              </a:solidFill>
              <a:latin typeface="Aptos" panose="020B0004020202020204" pitchFamily="34" charset="0"/>
            </a:endParaRP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DAF85943-62A5-1D52-AAE0-21AB160D38C0}"/>
              </a:ext>
            </a:extLst>
          </p:cNvPr>
          <p:cNvSpPr txBox="1"/>
          <p:nvPr/>
        </p:nvSpPr>
        <p:spPr>
          <a:xfrm>
            <a:off x="4040580" y="5206471"/>
            <a:ext cx="2510257" cy="523220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Aptos" panose="020B0004020202020204" pitchFamily="34" charset="0"/>
              </a:rPr>
              <a:t>Programa de Regularidade Previdenciária</a:t>
            </a:r>
            <a:endParaRPr lang="pt-BR" sz="1400" b="1" dirty="0">
              <a:solidFill>
                <a:srgbClr val="FFFF00"/>
              </a:solidFill>
              <a:latin typeface="Aptos" panose="020B0004020202020204" pitchFamily="34" charset="0"/>
            </a:endParaRPr>
          </a:p>
        </p:txBody>
      </p:sp>
      <p:sp>
        <p:nvSpPr>
          <p:cNvPr id="7" name="Rounded Rectangle 7">
            <a:extLst>
              <a:ext uri="{FF2B5EF4-FFF2-40B4-BE49-F238E27FC236}">
                <a16:creationId xmlns:a16="http://schemas.microsoft.com/office/drawing/2014/main" id="{A8AC530C-161F-6325-F918-94AC27C9A7BA}"/>
              </a:ext>
            </a:extLst>
          </p:cNvPr>
          <p:cNvSpPr/>
          <p:nvPr/>
        </p:nvSpPr>
        <p:spPr>
          <a:xfrm>
            <a:off x="7761766" y="1791262"/>
            <a:ext cx="4078764" cy="2946232"/>
          </a:xfrm>
          <a:prstGeom prst="roundRect">
            <a:avLst>
              <a:gd name="adj" fmla="val 865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9675C930-108D-80E8-05BA-7C024D7BCC52}"/>
              </a:ext>
            </a:extLst>
          </p:cNvPr>
          <p:cNvSpPr txBox="1"/>
          <p:nvPr/>
        </p:nvSpPr>
        <p:spPr>
          <a:xfrm>
            <a:off x="7850601" y="2396846"/>
            <a:ext cx="3901093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4000" b="1" dirty="0">
                <a:solidFill>
                  <a:schemeClr val="bg1"/>
                </a:solidFill>
                <a:latin typeface="Aptos" panose="020B0004020202020204" pitchFamily="34" charset="0"/>
              </a:rPr>
              <a:t>Um convite à conformidade...</a:t>
            </a:r>
            <a:endParaRPr lang="pt-BR" sz="4000" b="1" dirty="0">
              <a:solidFill>
                <a:srgbClr val="FFFF00"/>
              </a:solidFill>
              <a:latin typeface="Aptos" panose="020B0004020202020204" pitchFamily="34" charset="0"/>
            </a:endParaRPr>
          </a:p>
        </p:txBody>
      </p:sp>
      <p:sp>
        <p:nvSpPr>
          <p:cNvPr id="11" name="Rounded Rectangle 7">
            <a:extLst>
              <a:ext uri="{FF2B5EF4-FFF2-40B4-BE49-F238E27FC236}">
                <a16:creationId xmlns:a16="http://schemas.microsoft.com/office/drawing/2014/main" id="{59C6AACA-832B-5087-1114-8F3DE57FF9DA}"/>
              </a:ext>
            </a:extLst>
          </p:cNvPr>
          <p:cNvSpPr/>
          <p:nvPr/>
        </p:nvSpPr>
        <p:spPr>
          <a:xfrm>
            <a:off x="2723482" y="3807813"/>
            <a:ext cx="4787042" cy="2946232"/>
          </a:xfrm>
          <a:prstGeom prst="roundRect">
            <a:avLst>
              <a:gd name="adj" fmla="val 865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CaixaDeTexto 26">
            <a:extLst>
              <a:ext uri="{FF2B5EF4-FFF2-40B4-BE49-F238E27FC236}">
                <a16:creationId xmlns:a16="http://schemas.microsoft.com/office/drawing/2014/main" id="{6815D5B8-AEDE-2CFD-7709-49A6A3401FD8}"/>
              </a:ext>
            </a:extLst>
          </p:cNvPr>
          <p:cNvSpPr txBox="1"/>
          <p:nvPr/>
        </p:nvSpPr>
        <p:spPr>
          <a:xfrm>
            <a:off x="2812317" y="4413397"/>
            <a:ext cx="4621089" cy="1692771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pt-BR" sz="4000" b="1" dirty="0">
                <a:solidFill>
                  <a:schemeClr val="bg1"/>
                </a:solidFill>
                <a:latin typeface="Aptos" panose="020B0004020202020204" pitchFamily="34" charset="0"/>
              </a:rPr>
              <a:t>Um passo p/ sustentabilidade...</a:t>
            </a:r>
          </a:p>
          <a:p>
            <a:pPr algn="ctr"/>
            <a:endParaRPr lang="pt-BR" sz="2400" b="1" dirty="0">
              <a:solidFill>
                <a:schemeClr val="bg1"/>
              </a:solidFill>
              <a:latin typeface="Aptos" panose="020B0004020202020204" pitchFamily="34" charset="0"/>
            </a:endParaRPr>
          </a:p>
        </p:txBody>
      </p:sp>
      <p:sp>
        <p:nvSpPr>
          <p:cNvPr id="29" name="CaixaDeTexto 28">
            <a:extLst>
              <a:ext uri="{FF2B5EF4-FFF2-40B4-BE49-F238E27FC236}">
                <a16:creationId xmlns:a16="http://schemas.microsoft.com/office/drawing/2014/main" id="{B7FE0552-868E-5979-9FF2-BAB51CB32216}"/>
              </a:ext>
            </a:extLst>
          </p:cNvPr>
          <p:cNvSpPr txBox="1"/>
          <p:nvPr/>
        </p:nvSpPr>
        <p:spPr>
          <a:xfrm>
            <a:off x="8460585" y="5550825"/>
            <a:ext cx="37282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1800" b="1" dirty="0">
                <a:latin typeface="Aptos" panose="020B0004020202020204" pitchFamily="34" charset="0"/>
              </a:rPr>
              <a:t>Allex Rodrigues – Diretor </a:t>
            </a:r>
          </a:p>
        </p:txBody>
      </p:sp>
    </p:spTree>
    <p:extLst>
      <p:ext uri="{BB962C8B-B14F-4D97-AF65-F5344CB8AC3E}">
        <p14:creationId xmlns:p14="http://schemas.microsoft.com/office/powerpoint/2010/main" val="31436048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EC343E-A97F-C368-81AB-4FC17112B8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m 20" descr="Forma&#10;&#10;Descrição gerada automaticamente com confiança baixa">
            <a:extLst>
              <a:ext uri="{FF2B5EF4-FFF2-40B4-BE49-F238E27FC236}">
                <a16:creationId xmlns:a16="http://schemas.microsoft.com/office/drawing/2014/main" id="{43ED6BA4-7277-BCE6-6194-DCB9574201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26" y="0"/>
            <a:ext cx="12183622" cy="6912000"/>
          </a:xfrm>
          <a:prstGeom prst="rect">
            <a:avLst/>
          </a:prstGeom>
        </p:spPr>
      </p:pic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7E485A3E-50E4-ED45-D6F9-6DAD36629D9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08742499"/>
              </p:ext>
            </p:extLst>
          </p:nvPr>
        </p:nvGraphicFramePr>
        <p:xfrm>
          <a:off x="-1" y="43086"/>
          <a:ext cx="13429674" cy="67718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TextBox 4">
            <a:extLst>
              <a:ext uri="{FF2B5EF4-FFF2-40B4-BE49-F238E27FC236}">
                <a16:creationId xmlns:a16="http://schemas.microsoft.com/office/drawing/2014/main" id="{8C42DBD4-A38E-2F6C-D0BF-9FFC40A6DF55}"/>
              </a:ext>
            </a:extLst>
          </p:cNvPr>
          <p:cNvSpPr txBox="1">
            <a:spLocks/>
          </p:cNvSpPr>
          <p:nvPr/>
        </p:nvSpPr>
        <p:spPr>
          <a:xfrm>
            <a:off x="59026" y="6122427"/>
            <a:ext cx="3466013" cy="57310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lnSpc>
                <a:spcPct val="150000"/>
              </a:lnSpc>
            </a:pPr>
            <a:r>
              <a:rPr lang="pt-BR" sz="1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DEPARTAMENTO DOS</a:t>
            </a:r>
          </a:p>
          <a:p>
            <a:pPr algn="r">
              <a:lnSpc>
                <a:spcPct val="150000"/>
              </a:lnSpc>
            </a:pPr>
            <a:r>
              <a:rPr lang="pt-BR" sz="11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REGIMES PRÓPRIOS DE PREVIDÊNCIA SOCIAL</a:t>
            </a:r>
            <a:endParaRPr lang="pt-BR" sz="11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5" name="Gráfico 4" descr="Lâmpada com preenchimento sólido">
            <a:extLst>
              <a:ext uri="{FF2B5EF4-FFF2-40B4-BE49-F238E27FC236}">
                <a16:creationId xmlns:a16="http://schemas.microsoft.com/office/drawing/2014/main" id="{EC525B93-17DB-E6A3-1458-7DA531668E2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58158" y="2467069"/>
            <a:ext cx="914400" cy="914400"/>
          </a:xfrm>
          <a:prstGeom prst="rect">
            <a:avLst/>
          </a:prstGeom>
        </p:spPr>
      </p:pic>
      <p:pic>
        <p:nvPicPr>
          <p:cNvPr id="3" name="Imagem 2" descr="Forma&#10;&#10;Descrição gerada automaticamente com confiança baixa">
            <a:extLst>
              <a:ext uri="{FF2B5EF4-FFF2-40B4-BE49-F238E27FC236}">
                <a16:creationId xmlns:a16="http://schemas.microsoft.com/office/drawing/2014/main" id="{421D751F-C2D7-176F-3A1B-FD2A291297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0281" y="-866559"/>
            <a:ext cx="13539954" cy="768147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186270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2ABCD0-E171-E3E3-66CC-AFE56C436F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7DCD4061-FAC3-E400-5C04-064E27E5C36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7680248"/>
              </p:ext>
            </p:extLst>
          </p:nvPr>
        </p:nvGraphicFramePr>
        <p:xfrm>
          <a:off x="59026" y="1266420"/>
          <a:ext cx="12124596" cy="55915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1" name="Imagem 20" descr="Forma&#10;&#10;Descrição gerada automaticamente com confiança baixa">
            <a:extLst>
              <a:ext uri="{FF2B5EF4-FFF2-40B4-BE49-F238E27FC236}">
                <a16:creationId xmlns:a16="http://schemas.microsoft.com/office/drawing/2014/main" id="{36BE9F89-3380-64D6-4CD5-40373679EB0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31" y="82364"/>
            <a:ext cx="12183622" cy="6912000"/>
          </a:xfrm>
          <a:prstGeom prst="rect">
            <a:avLst/>
          </a:prstGeom>
          <a:noFill/>
        </p:spPr>
      </p:pic>
      <p:pic>
        <p:nvPicPr>
          <p:cNvPr id="17" name="Imagem 16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31FF9081-F94E-1BCD-43CE-6182017D10D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5327" y="82364"/>
            <a:ext cx="2232824" cy="523220"/>
          </a:xfrm>
          <a:prstGeom prst="rect">
            <a:avLst/>
          </a:prstGeom>
        </p:spPr>
      </p:pic>
      <p:sp>
        <p:nvSpPr>
          <p:cNvPr id="2" name="Rounded Rectangle 7">
            <a:extLst>
              <a:ext uri="{FF2B5EF4-FFF2-40B4-BE49-F238E27FC236}">
                <a16:creationId xmlns:a16="http://schemas.microsoft.com/office/drawing/2014/main" id="{212DE057-0BE4-063C-EF65-1D295C90E868}"/>
              </a:ext>
            </a:extLst>
          </p:cNvPr>
          <p:cNvSpPr/>
          <p:nvPr/>
        </p:nvSpPr>
        <p:spPr>
          <a:xfrm>
            <a:off x="59026" y="724802"/>
            <a:ext cx="12073948" cy="553998"/>
          </a:xfrm>
          <a:prstGeom prst="roundRect">
            <a:avLst>
              <a:gd name="adj" fmla="val 8650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90DA15AC-DD4D-1DB6-44D5-41905F2A95F6}"/>
              </a:ext>
            </a:extLst>
          </p:cNvPr>
          <p:cNvSpPr txBox="1"/>
          <p:nvPr/>
        </p:nvSpPr>
        <p:spPr>
          <a:xfrm>
            <a:off x="0" y="712422"/>
            <a:ext cx="11698151" cy="553998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3000" b="1" dirty="0">
                <a:solidFill>
                  <a:schemeClr val="bg1"/>
                </a:solidFill>
                <a:latin typeface="Aptos" panose="020B0004020202020204" pitchFamily="34" charset="0"/>
              </a:rPr>
              <a:t>Módulos/Finalidades do Programa de Regularidade Previdenciária</a:t>
            </a:r>
            <a:endParaRPr lang="pt-BR" sz="2400" b="1" dirty="0">
              <a:solidFill>
                <a:srgbClr val="FFFF00"/>
              </a:solidFill>
              <a:latin typeface="Aptos" panose="020B0004020202020204" pitchFamily="34" charset="0"/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C210B9F7-F36E-659D-AC0E-E12930D11D60}"/>
              </a:ext>
            </a:extLst>
          </p:cNvPr>
          <p:cNvSpPr/>
          <p:nvPr/>
        </p:nvSpPr>
        <p:spPr>
          <a:xfrm>
            <a:off x="338628" y="6170051"/>
            <a:ext cx="10797309" cy="221513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t-BR" sz="2000" b="1" dirty="0">
                <a:solidFill>
                  <a:schemeClr val="bg1"/>
                </a:solidFill>
              </a:rPr>
              <a:t>RPPS pode acessar os módulos adequados à sua situação </a:t>
            </a:r>
          </a:p>
        </p:txBody>
      </p:sp>
    </p:spTree>
    <p:extLst>
      <p:ext uri="{BB962C8B-B14F-4D97-AF65-F5344CB8AC3E}">
        <p14:creationId xmlns:p14="http://schemas.microsoft.com/office/powerpoint/2010/main" val="39776025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34C03A-EE18-9244-2EB9-2A5C397AB2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m 16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E443EA9B-6B1F-AFE9-75EC-DCB3CECEBB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5327" y="82364"/>
            <a:ext cx="2232824" cy="523220"/>
          </a:xfrm>
          <a:prstGeom prst="rect">
            <a:avLst/>
          </a:prstGeom>
        </p:spPr>
      </p:pic>
      <p:sp>
        <p:nvSpPr>
          <p:cNvPr id="2" name="Rounded Rectangle 7">
            <a:extLst>
              <a:ext uri="{FF2B5EF4-FFF2-40B4-BE49-F238E27FC236}">
                <a16:creationId xmlns:a16="http://schemas.microsoft.com/office/drawing/2014/main" id="{03D94458-3C37-59A3-4014-A0F56BE75A6D}"/>
              </a:ext>
            </a:extLst>
          </p:cNvPr>
          <p:cNvSpPr/>
          <p:nvPr/>
        </p:nvSpPr>
        <p:spPr>
          <a:xfrm>
            <a:off x="59026" y="687949"/>
            <a:ext cx="12073948" cy="752924"/>
          </a:xfrm>
          <a:prstGeom prst="roundRect">
            <a:avLst>
              <a:gd name="adj" fmla="val 865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513ED510-2E28-C60C-1F37-6F26FFF39343}"/>
              </a:ext>
            </a:extLst>
          </p:cNvPr>
          <p:cNvSpPr txBox="1"/>
          <p:nvPr/>
        </p:nvSpPr>
        <p:spPr>
          <a:xfrm>
            <a:off x="437843" y="641196"/>
            <a:ext cx="10797309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500" b="1" dirty="0">
                <a:solidFill>
                  <a:schemeClr val="bg1"/>
                </a:solidFill>
                <a:latin typeface="Aptos" panose="020B0004020202020204" pitchFamily="34" charset="0"/>
              </a:rPr>
              <a:t>Fases do Programa de Regularidade a serem acessadas pelos entes aderentes, de acordo com a sua necessidade</a:t>
            </a:r>
            <a:endParaRPr lang="pt-BR" sz="2500" b="1" dirty="0">
              <a:solidFill>
                <a:srgbClr val="FFFF00"/>
              </a:solidFill>
              <a:latin typeface="Aptos" panose="020B0004020202020204" pitchFamily="34" charset="0"/>
            </a:endParaRPr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A93053EC-425D-7F54-5538-08C3A8A1ADE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08247987"/>
              </p:ext>
            </p:extLst>
          </p:nvPr>
        </p:nvGraphicFramePr>
        <p:xfrm>
          <a:off x="59026" y="1145851"/>
          <a:ext cx="12073948" cy="54259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Retângulo 3">
            <a:extLst>
              <a:ext uri="{FF2B5EF4-FFF2-40B4-BE49-F238E27FC236}">
                <a16:creationId xmlns:a16="http://schemas.microsoft.com/office/drawing/2014/main" id="{150CEC18-714C-2A60-DA83-42DDEFCB5333}"/>
              </a:ext>
            </a:extLst>
          </p:cNvPr>
          <p:cNvSpPr/>
          <p:nvPr/>
        </p:nvSpPr>
        <p:spPr>
          <a:xfrm>
            <a:off x="9568873" y="2556248"/>
            <a:ext cx="2350951" cy="1119825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pt-BR" sz="1400" b="1" dirty="0">
                <a:solidFill>
                  <a:schemeClr val="accent4">
                    <a:lumMod val="50000"/>
                  </a:schemeClr>
                </a:solidFill>
              </a:rPr>
              <a:t>A ser acessada pelos RPPS c/ maior governança e que melhorem sua situação financeira e atuarial</a:t>
            </a:r>
            <a:endParaRPr lang="pt-BR" sz="1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AE905CD8-C245-1D6B-0EC4-E17CF6DEE0DB}"/>
              </a:ext>
            </a:extLst>
          </p:cNvPr>
          <p:cNvSpPr/>
          <p:nvPr/>
        </p:nvSpPr>
        <p:spPr>
          <a:xfrm>
            <a:off x="338628" y="5396247"/>
            <a:ext cx="5712994" cy="383499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t-BR" sz="1400" b="1" dirty="0">
                <a:solidFill>
                  <a:schemeClr val="accent4">
                    <a:lumMod val="50000"/>
                  </a:schemeClr>
                </a:solidFill>
              </a:rPr>
              <a:t>Acessadas por todos os entes que fizerem adesão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C1581531-5128-E1CB-ECB3-AFF7D4222BF9}"/>
              </a:ext>
            </a:extLst>
          </p:cNvPr>
          <p:cNvSpPr/>
          <p:nvPr/>
        </p:nvSpPr>
        <p:spPr>
          <a:xfrm>
            <a:off x="6419980" y="4569208"/>
            <a:ext cx="2789383" cy="861774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t-BR" sz="1400" b="1" dirty="0">
                <a:solidFill>
                  <a:schemeClr val="accent4">
                    <a:lumMod val="50000"/>
                  </a:schemeClr>
                </a:solidFill>
              </a:rPr>
              <a:t>Acessada por entes com dificuldades para manter Equilíbrio Atuarial ou algum outro critério mais complexo</a:t>
            </a: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933B1699-B1C7-06A6-27D9-FED794733848}"/>
              </a:ext>
            </a:extLst>
          </p:cNvPr>
          <p:cNvSpPr/>
          <p:nvPr/>
        </p:nvSpPr>
        <p:spPr>
          <a:xfrm>
            <a:off x="338628" y="5971142"/>
            <a:ext cx="10797309" cy="650005"/>
          </a:xfrm>
          <a:prstGeom prst="rect">
            <a:avLst/>
          </a:prstGeom>
          <a:solidFill>
            <a:srgbClr val="0070C0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pt-BR" sz="1400" b="1" dirty="0">
                <a:solidFill>
                  <a:schemeClr val="bg1"/>
                </a:solidFill>
              </a:rPr>
              <a:t>RPPS terá que ser proativo: solicitar a emissão de prazos, por meio de </a:t>
            </a:r>
            <a:r>
              <a:rPr lang="pt-BR" sz="1400" b="1" dirty="0" err="1">
                <a:solidFill>
                  <a:schemeClr val="bg1"/>
                </a:solidFill>
              </a:rPr>
              <a:t>CRP’s</a:t>
            </a:r>
            <a:r>
              <a:rPr lang="pt-BR" sz="1400" b="1" dirty="0">
                <a:solidFill>
                  <a:schemeClr val="bg1"/>
                </a:solidFill>
              </a:rPr>
              <a:t> emergenciais e ir comprovando a sua evolução e o atendimento aos requisitos do programa.</a:t>
            </a:r>
          </a:p>
          <a:p>
            <a:r>
              <a:rPr lang="pt-BR" sz="1400" b="1" dirty="0">
                <a:solidFill>
                  <a:schemeClr val="bg1"/>
                </a:solidFill>
              </a:rPr>
              <a:t>Possibilidade de execução por meio de ACT de Tribunais de Contas...</a:t>
            </a:r>
          </a:p>
        </p:txBody>
      </p:sp>
      <p:pic>
        <p:nvPicPr>
          <p:cNvPr id="21" name="Imagem 20" descr="Forma&#10;&#10;Descrição gerada automaticamente com confiança baixa">
            <a:extLst>
              <a:ext uri="{FF2B5EF4-FFF2-40B4-BE49-F238E27FC236}">
                <a16:creationId xmlns:a16="http://schemas.microsoft.com/office/drawing/2014/main" id="{090C713B-C82F-0432-51A4-78023D4D34C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26" y="0"/>
            <a:ext cx="12183622" cy="6912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997681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49791C-E866-83B6-692E-3A2431E31B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4E973E66-D53E-A632-B8A4-76A9878BB49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20045240"/>
              </p:ext>
            </p:extLst>
          </p:nvPr>
        </p:nvGraphicFramePr>
        <p:xfrm>
          <a:off x="1066800" y="1293532"/>
          <a:ext cx="10058400" cy="48765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1" name="Imagem 20" descr="Forma&#10;&#10;Descrição gerada automaticamente com confiança baixa">
            <a:extLst>
              <a:ext uri="{FF2B5EF4-FFF2-40B4-BE49-F238E27FC236}">
                <a16:creationId xmlns:a16="http://schemas.microsoft.com/office/drawing/2014/main" id="{79236F7B-66DD-897E-B1BE-059E2348F2F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26" y="0"/>
            <a:ext cx="12183622" cy="6912000"/>
          </a:xfrm>
          <a:prstGeom prst="rect">
            <a:avLst/>
          </a:prstGeom>
          <a:noFill/>
        </p:spPr>
      </p:pic>
      <p:pic>
        <p:nvPicPr>
          <p:cNvPr id="17" name="Imagem 16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14B27CF2-14EE-CB1A-7BC7-3F774DAF45D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5327" y="82364"/>
            <a:ext cx="2232824" cy="523220"/>
          </a:xfrm>
          <a:prstGeom prst="rect">
            <a:avLst/>
          </a:prstGeom>
        </p:spPr>
      </p:pic>
      <p:sp>
        <p:nvSpPr>
          <p:cNvPr id="2" name="Rounded Rectangle 7">
            <a:extLst>
              <a:ext uri="{FF2B5EF4-FFF2-40B4-BE49-F238E27FC236}">
                <a16:creationId xmlns:a16="http://schemas.microsoft.com/office/drawing/2014/main" id="{180089B0-BBD5-50BB-BF88-966A5341C885}"/>
              </a:ext>
            </a:extLst>
          </p:cNvPr>
          <p:cNvSpPr/>
          <p:nvPr/>
        </p:nvSpPr>
        <p:spPr>
          <a:xfrm>
            <a:off x="59026" y="687949"/>
            <a:ext cx="12073948" cy="752924"/>
          </a:xfrm>
          <a:prstGeom prst="roundRect">
            <a:avLst>
              <a:gd name="adj" fmla="val 865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3E755560-3643-221A-AC73-2FF10DA70393}"/>
              </a:ext>
            </a:extLst>
          </p:cNvPr>
          <p:cNvSpPr txBox="1"/>
          <p:nvPr/>
        </p:nvSpPr>
        <p:spPr>
          <a:xfrm>
            <a:off x="437843" y="641196"/>
            <a:ext cx="10797309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500" b="1" dirty="0">
                <a:solidFill>
                  <a:schemeClr val="bg1"/>
                </a:solidFill>
                <a:latin typeface="Aptos" panose="020B0004020202020204" pitchFamily="34" charset="0"/>
              </a:rPr>
              <a:t>Fases do Programa de Regularidade a serem acessadas pelos entes aderentes, de acordo com a sua necessidade</a:t>
            </a:r>
            <a:endParaRPr lang="pt-BR" sz="2500" b="1" dirty="0">
              <a:solidFill>
                <a:srgbClr val="FFFF00"/>
              </a:solidFill>
              <a:latin typeface="Aptos" panose="020B0004020202020204" pitchFamily="34" charset="0"/>
            </a:endParaRP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175968E9-7F01-A1AB-8CB2-5EC543D72C7E}"/>
              </a:ext>
            </a:extLst>
          </p:cNvPr>
          <p:cNvSpPr/>
          <p:nvPr/>
        </p:nvSpPr>
        <p:spPr>
          <a:xfrm>
            <a:off x="1848921" y="3252544"/>
            <a:ext cx="1401274" cy="1137369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dirty="0"/>
              <a:t>Entes que chegarem a essa fase, se surgirem dificuldades, podem acessar as fases anteriores </a:t>
            </a:r>
          </a:p>
        </p:txBody>
      </p:sp>
    </p:spTree>
    <p:extLst>
      <p:ext uri="{BB962C8B-B14F-4D97-AF65-F5344CB8AC3E}">
        <p14:creationId xmlns:p14="http://schemas.microsoft.com/office/powerpoint/2010/main" val="30487008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828CB0-9F54-1593-0D6E-1D39A15623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to 3">
            <a:extLst>
              <a:ext uri="{FF2B5EF4-FFF2-40B4-BE49-F238E27FC236}">
                <a16:creationId xmlns:a16="http://schemas.microsoft.com/office/drawing/2014/main" id="{32F0629F-D314-1E77-951B-ED1FB8476D05}"/>
              </a:ext>
            </a:extLst>
          </p:cNvPr>
          <p:cNvCxnSpPr>
            <a:cxnSpLocks/>
          </p:cNvCxnSpPr>
          <p:nvPr/>
        </p:nvCxnSpPr>
        <p:spPr>
          <a:xfrm>
            <a:off x="-497941" y="179938"/>
            <a:ext cx="0" cy="602055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CaixaDeTexto 5">
            <a:extLst>
              <a:ext uri="{FF2B5EF4-FFF2-40B4-BE49-F238E27FC236}">
                <a16:creationId xmlns:a16="http://schemas.microsoft.com/office/drawing/2014/main" id="{AD614AF3-97D0-ACC6-E5F8-186AF5BB402E}"/>
              </a:ext>
            </a:extLst>
          </p:cNvPr>
          <p:cNvSpPr txBox="1"/>
          <p:nvPr/>
        </p:nvSpPr>
        <p:spPr>
          <a:xfrm rot="16200000">
            <a:off x="9172465" y="2531363"/>
            <a:ext cx="49973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005EB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* 17.143 profissionais certificados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DB66AEFD-A2CF-3EE4-68CD-46AF22BBE47C}"/>
              </a:ext>
            </a:extLst>
          </p:cNvPr>
          <p:cNvSpPr txBox="1"/>
          <p:nvPr/>
        </p:nvSpPr>
        <p:spPr>
          <a:xfrm flipH="1">
            <a:off x="633101" y="558726"/>
            <a:ext cx="6394913" cy="3785652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Controle da Exigência de certificação, formação e experiência </a:t>
            </a:r>
          </a:p>
          <a:p>
            <a:r>
              <a:rPr lang="pt-BR" sz="40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dos dirigente e conselheiros </a:t>
            </a:r>
          </a:p>
          <a:p>
            <a:r>
              <a:rPr lang="pt-BR" sz="40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dos RPPS</a:t>
            </a: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D297D170-7A35-58DC-ECEC-B84DF2AF60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434" y="2272851"/>
            <a:ext cx="7645330" cy="3784052"/>
          </a:xfrm>
          <a:prstGeom prst="rect">
            <a:avLst/>
          </a:prstGeom>
        </p:spPr>
      </p:pic>
      <p:pic>
        <p:nvPicPr>
          <p:cNvPr id="3" name="Imagem 2" descr="Forma&#10;&#10;Descrição gerada automaticamente com confiança baixa">
            <a:extLst>
              <a:ext uri="{FF2B5EF4-FFF2-40B4-BE49-F238E27FC236}">
                <a16:creationId xmlns:a16="http://schemas.microsoft.com/office/drawing/2014/main" id="{4BA10096-D23F-0E3C-9C57-5023532B8B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7" y="-54000"/>
            <a:ext cx="12183622" cy="6912000"/>
          </a:xfrm>
          <a:prstGeom prst="rect">
            <a:avLst/>
          </a:prstGeom>
          <a:noFill/>
        </p:spPr>
      </p:pic>
      <p:pic>
        <p:nvPicPr>
          <p:cNvPr id="5" name="Imagem 4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9D859ABD-3063-FC12-2EBC-7E88B0F0FE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5327" y="82364"/>
            <a:ext cx="2232824" cy="523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6392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B74612-94E2-7A44-0ABB-8C5DDA1C7E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6FA22E9D-4878-6F7D-43DC-D5B203ADC24D}"/>
              </a:ext>
            </a:extLst>
          </p:cNvPr>
          <p:cNvSpPr txBox="1"/>
          <p:nvPr/>
        </p:nvSpPr>
        <p:spPr>
          <a:xfrm>
            <a:off x="4016715" y="4055722"/>
            <a:ext cx="7568738" cy="1569660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pt-BR" sz="3200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Instituição de um </a:t>
            </a:r>
            <a:r>
              <a:rPr lang="pt-BR" sz="32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Nível de Acesso, mais simplificado, </a:t>
            </a:r>
            <a:r>
              <a:rPr lang="pt-BR" sz="3200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no Programa Pró-Gestão.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0A9EF1F0-A2EB-7F84-5170-1EF002A789E3}"/>
              </a:ext>
            </a:extLst>
          </p:cNvPr>
          <p:cNvSpPr txBox="1"/>
          <p:nvPr/>
        </p:nvSpPr>
        <p:spPr>
          <a:xfrm flipH="1">
            <a:off x="488248" y="415639"/>
            <a:ext cx="81518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b="1" dirty="0">
                <a:solidFill>
                  <a:srgbClr val="005EB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Pró-Gestão com Visão Inclusiva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66B29F1A-0EFF-9822-6DAE-81A02694FCBD}"/>
              </a:ext>
            </a:extLst>
          </p:cNvPr>
          <p:cNvSpPr txBox="1"/>
          <p:nvPr/>
        </p:nvSpPr>
        <p:spPr>
          <a:xfrm>
            <a:off x="4016710" y="1524993"/>
            <a:ext cx="7568738" cy="1569660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pt-BR" sz="32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Modernização da Gestão:</a:t>
            </a:r>
            <a:r>
              <a:rPr lang="pt-BR" sz="3200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pt-BR" sz="32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644</a:t>
            </a:r>
            <a:r>
              <a:rPr lang="pt-BR" sz="3200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RPPS aderiram ao Pró-Gestão e </a:t>
            </a:r>
            <a:r>
              <a:rPr lang="pt-BR" sz="32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273</a:t>
            </a:r>
            <a:r>
              <a:rPr lang="pt-BR" sz="3200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com selo de qualidade</a:t>
            </a:r>
            <a:r>
              <a:rPr lang="pt-BR" sz="32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;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C379A95A-FD5F-F53A-9369-B7B795824A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606" y="1717017"/>
            <a:ext cx="3618738" cy="3618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m 2" descr="Forma&#10;&#10;Descrição gerada automaticamente com confiança baixa">
            <a:extLst>
              <a:ext uri="{FF2B5EF4-FFF2-40B4-BE49-F238E27FC236}">
                <a16:creationId xmlns:a16="http://schemas.microsoft.com/office/drawing/2014/main" id="{DA9CE91A-EF2B-F638-0F47-9F97BB6D4B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47" y="82364"/>
            <a:ext cx="12183622" cy="6912000"/>
          </a:xfrm>
          <a:prstGeom prst="rect">
            <a:avLst/>
          </a:prstGeom>
          <a:noFill/>
        </p:spPr>
      </p:pic>
      <p:pic>
        <p:nvPicPr>
          <p:cNvPr id="6" name="Imagem 5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4AF744C3-4149-2870-A047-52D009748B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5327" y="82364"/>
            <a:ext cx="2232824" cy="523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8110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6FE768-F33F-F22F-9D1A-A43321F700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7E11E855-C158-517F-0E09-E82889100B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"/>
            <a:ext cx="12191999" cy="6858000"/>
          </a:xfrm>
          <a:prstGeom prst="rect">
            <a:avLst/>
          </a:prstGeom>
        </p:spPr>
      </p:pic>
      <p:pic>
        <p:nvPicPr>
          <p:cNvPr id="2" name="Imagem 1" descr="Forma&#10;&#10;Descrição gerada automaticamente com confiança baixa">
            <a:extLst>
              <a:ext uri="{FF2B5EF4-FFF2-40B4-BE49-F238E27FC236}">
                <a16:creationId xmlns:a16="http://schemas.microsoft.com/office/drawing/2014/main" id="{DB9D087A-3670-49FA-DF7B-DEF0CB9260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8642"/>
            <a:ext cx="12192000" cy="6858000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262F6D4B-112C-7DA4-5629-08669F8721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84042" y="265703"/>
            <a:ext cx="1876524" cy="225182"/>
          </a:xfrm>
          <a:prstGeom prst="rect">
            <a:avLst/>
          </a:prstGeom>
        </p:spPr>
      </p:pic>
      <p:sp>
        <p:nvSpPr>
          <p:cNvPr id="4" name="TextShape 1">
            <a:extLst>
              <a:ext uri="{FF2B5EF4-FFF2-40B4-BE49-F238E27FC236}">
                <a16:creationId xmlns:a16="http://schemas.microsoft.com/office/drawing/2014/main" id="{4C100E85-FE4D-E895-F5D7-3875B582DEEA}"/>
              </a:ext>
            </a:extLst>
          </p:cNvPr>
          <p:cNvSpPr txBox="1"/>
          <p:nvPr/>
        </p:nvSpPr>
        <p:spPr>
          <a:xfrm>
            <a:off x="719262" y="4690209"/>
            <a:ext cx="4507224" cy="14089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endParaRPr lang="pt-BR" sz="5000" b="1" spc="-1" dirty="0">
              <a:solidFill>
                <a:schemeClr val="bg1"/>
              </a:solidFill>
              <a:uFill>
                <a:solidFill>
                  <a:srgbClr val="FFFFFF"/>
                </a:solidFill>
              </a:u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algn="ctr">
              <a:lnSpc>
                <a:spcPct val="100000"/>
              </a:lnSpc>
            </a:pPr>
            <a:r>
              <a:rPr lang="pt-BR" sz="5000" b="1" spc="-1" dirty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Poppins" panose="00000500000000000000" pitchFamily="2" charset="0"/>
                <a:cs typeface="Poppins" panose="00000500000000000000" pitchFamily="2" charset="0"/>
              </a:rPr>
              <a:t>Novidades no site!</a:t>
            </a:r>
          </a:p>
          <a:p>
            <a:pPr algn="ctr">
              <a:lnSpc>
                <a:spcPct val="100000"/>
              </a:lnSpc>
            </a:pPr>
            <a:endParaRPr lang="pt-BR" sz="2000" b="0" strike="noStrike" spc="-1" dirty="0">
              <a:solidFill>
                <a:schemeClr val="bg1"/>
              </a:solidFill>
              <a:uFill>
                <a:solidFill>
                  <a:srgbClr val="FFFFFF"/>
                </a:solidFill>
              </a:u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algn="ctr">
              <a:lnSpc>
                <a:spcPct val="100000"/>
              </a:lnSpc>
            </a:pPr>
            <a:endParaRPr lang="pt-BR" sz="2000" spc="-1" dirty="0">
              <a:solidFill>
                <a:schemeClr val="bg1"/>
              </a:solidFill>
              <a:uFill>
                <a:solidFill>
                  <a:srgbClr val="FFFFFF"/>
                </a:solidFill>
              </a:u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ACE63815-B443-DE94-6B25-433DB0851C5F}"/>
              </a:ext>
            </a:extLst>
          </p:cNvPr>
          <p:cNvSpPr txBox="1"/>
          <p:nvPr/>
        </p:nvSpPr>
        <p:spPr>
          <a:xfrm>
            <a:off x="7164658" y="7645331"/>
            <a:ext cx="41666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>
                <a:hlinkClick r:id="rId5"/>
              </a:rPr>
              <a:t>https://www.gov.br/previdencia/pt-br/assuntos/rpps</a:t>
            </a:r>
            <a:r>
              <a:rPr lang="pt-BR" dirty="0"/>
              <a:t> </a:t>
            </a:r>
          </a:p>
        </p:txBody>
      </p:sp>
      <p:pic>
        <p:nvPicPr>
          <p:cNvPr id="15" name="Imagem 14">
            <a:extLst>
              <a:ext uri="{FF2B5EF4-FFF2-40B4-BE49-F238E27FC236}">
                <a16:creationId xmlns:a16="http://schemas.microsoft.com/office/drawing/2014/main" id="{1981CEB9-4922-D39E-6075-CBF3CC9F14E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247458" y="56977"/>
            <a:ext cx="7794470" cy="4106355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A3669508-41E2-1DD3-2EFC-1CD2E848F7E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45748" y="2276795"/>
            <a:ext cx="6148022" cy="4472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796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D071A4-41D8-A336-B87A-7110AACFA0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F5C2034C-FC37-CD25-734C-2C5C32073B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"/>
            <a:ext cx="12191999" cy="6858000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9C5E5D5C-2B1F-C982-58E9-371DA525FB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84042" y="265703"/>
            <a:ext cx="1876524" cy="225182"/>
          </a:xfrm>
          <a:prstGeom prst="rect">
            <a:avLst/>
          </a:prstGeom>
        </p:spPr>
      </p:pic>
      <p:sp>
        <p:nvSpPr>
          <p:cNvPr id="4" name="TextShape 1">
            <a:extLst>
              <a:ext uri="{FF2B5EF4-FFF2-40B4-BE49-F238E27FC236}">
                <a16:creationId xmlns:a16="http://schemas.microsoft.com/office/drawing/2014/main" id="{53621F70-3E9F-2F21-6FC8-5B42129D2CB3}"/>
              </a:ext>
            </a:extLst>
          </p:cNvPr>
          <p:cNvSpPr txBox="1"/>
          <p:nvPr/>
        </p:nvSpPr>
        <p:spPr>
          <a:xfrm>
            <a:off x="-1" y="-108642"/>
            <a:ext cx="9105900" cy="14089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endParaRPr lang="pt-BR" sz="5000" b="1" spc="-1" dirty="0">
              <a:solidFill>
                <a:schemeClr val="bg1"/>
              </a:solidFill>
              <a:uFill>
                <a:solidFill>
                  <a:srgbClr val="FFFFFF"/>
                </a:solidFill>
              </a:u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algn="ctr">
              <a:lnSpc>
                <a:spcPct val="100000"/>
              </a:lnSpc>
            </a:pPr>
            <a:r>
              <a:rPr lang="pt-BR" sz="5000" b="1" spc="-1" dirty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Poppins" panose="00000500000000000000" pitchFamily="2" charset="0"/>
                <a:cs typeface="Poppins" panose="00000500000000000000" pitchFamily="2" charset="0"/>
              </a:rPr>
              <a:t>Novidades no site!</a:t>
            </a:r>
          </a:p>
          <a:p>
            <a:pPr algn="ctr">
              <a:lnSpc>
                <a:spcPct val="100000"/>
              </a:lnSpc>
            </a:pPr>
            <a:endParaRPr lang="pt-BR" sz="2000" b="0" strike="noStrike" spc="-1" dirty="0">
              <a:solidFill>
                <a:schemeClr val="bg1"/>
              </a:solidFill>
              <a:uFill>
                <a:solidFill>
                  <a:srgbClr val="FFFFFF"/>
                </a:solidFill>
              </a:u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algn="ctr">
              <a:lnSpc>
                <a:spcPct val="100000"/>
              </a:lnSpc>
            </a:pPr>
            <a:endParaRPr lang="pt-BR" sz="2000" spc="-1" dirty="0">
              <a:solidFill>
                <a:schemeClr val="bg1"/>
              </a:solidFill>
              <a:uFill>
                <a:solidFill>
                  <a:srgbClr val="FFFFFF"/>
                </a:solidFill>
              </a:u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3B9E7721-15E5-F4D7-A638-F2BDDD44884B}"/>
              </a:ext>
            </a:extLst>
          </p:cNvPr>
          <p:cNvSpPr txBox="1"/>
          <p:nvPr/>
        </p:nvSpPr>
        <p:spPr>
          <a:xfrm>
            <a:off x="7164658" y="7645331"/>
            <a:ext cx="41666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>
                <a:hlinkClick r:id="rId4"/>
              </a:rPr>
              <a:t>https://www.gov.br/previdencia/pt-br/assuntos/rpps</a:t>
            </a:r>
            <a:r>
              <a:rPr lang="pt-BR" dirty="0"/>
              <a:t> </a:t>
            </a:r>
          </a:p>
        </p:txBody>
      </p:sp>
      <p:pic>
        <p:nvPicPr>
          <p:cNvPr id="2" name="Imagem 1" descr="Forma&#10;&#10;Descrição gerada automaticamente com confiança baixa">
            <a:extLst>
              <a:ext uri="{FF2B5EF4-FFF2-40B4-BE49-F238E27FC236}">
                <a16:creationId xmlns:a16="http://schemas.microsoft.com/office/drawing/2014/main" id="{168D2317-73B0-095D-98CF-9543E77BAA3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9696" y="5138786"/>
            <a:ext cx="12192000" cy="6858000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84E89AE4-408B-517D-279C-592FDD10C91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94213" y="1047021"/>
            <a:ext cx="8086415" cy="5810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7697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04AE5E-4ED9-433E-5064-3985B89A53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>
            <a:extLst>
              <a:ext uri="{FF2B5EF4-FFF2-40B4-BE49-F238E27FC236}">
                <a16:creationId xmlns:a16="http://schemas.microsoft.com/office/drawing/2014/main" id="{D4F75BED-D771-0C42-9301-6869F1692342}"/>
              </a:ext>
            </a:extLst>
          </p:cNvPr>
          <p:cNvSpPr txBox="1"/>
          <p:nvPr/>
        </p:nvSpPr>
        <p:spPr>
          <a:xfrm flipH="1">
            <a:off x="504291" y="183939"/>
            <a:ext cx="11193859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pt-BR" sz="3600" b="1" dirty="0">
                <a:solidFill>
                  <a:srgbClr val="005EB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Não esqueçam....</a:t>
            </a:r>
          </a:p>
          <a:p>
            <a:r>
              <a:rPr lang="pt-BR" sz="3600" b="1" dirty="0">
                <a:solidFill>
                  <a:srgbClr val="005EB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Guia para novos prefeitos e gestores de RPPS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7BB3AFF8-4606-2A9D-D0E7-51BACF045922}"/>
              </a:ext>
            </a:extLst>
          </p:cNvPr>
          <p:cNvSpPr txBox="1"/>
          <p:nvPr/>
        </p:nvSpPr>
        <p:spPr>
          <a:xfrm>
            <a:off x="1548880" y="5426448"/>
            <a:ext cx="9292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hlinkClick r:id="rId2"/>
              </a:rPr>
              <a:t>https://www.gov.br/previdencia/pt-br/assuntos/rpps/legislacao-dos-rpps/guias-orientativos</a:t>
            </a:r>
            <a:r>
              <a:rPr lang="pt-BR" dirty="0"/>
              <a:t> </a:t>
            </a:r>
          </a:p>
        </p:txBody>
      </p:sp>
      <p:pic>
        <p:nvPicPr>
          <p:cNvPr id="7" name="Imagem 6" descr="Linha do tempo&#10;&#10;O conteúdo gerado por IA pode estar incorreto.">
            <a:extLst>
              <a:ext uri="{FF2B5EF4-FFF2-40B4-BE49-F238E27FC236}">
                <a16:creationId xmlns:a16="http://schemas.microsoft.com/office/drawing/2014/main" id="{2FF8BB2C-0DEA-E0D4-7175-DDFB2A0DFC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7847" y="1680547"/>
            <a:ext cx="4869683" cy="3465967"/>
          </a:xfrm>
          <a:prstGeom prst="rect">
            <a:avLst/>
          </a:prstGeom>
        </p:spPr>
      </p:pic>
      <p:pic>
        <p:nvPicPr>
          <p:cNvPr id="8" name="Imagem 7" descr="Uma imagem contendo Desenho técnico&#10;&#10;O conteúdo gerado por IA pode estar incorreto.">
            <a:extLst>
              <a:ext uri="{FF2B5EF4-FFF2-40B4-BE49-F238E27FC236}">
                <a16:creationId xmlns:a16="http://schemas.microsoft.com/office/drawing/2014/main" id="{D98FA88C-CD5E-54F9-A1EB-6C695B8B6EF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22" y="1697157"/>
            <a:ext cx="2468860" cy="3449358"/>
          </a:xfrm>
          <a:prstGeom prst="rect">
            <a:avLst/>
          </a:prstGeom>
        </p:spPr>
      </p:pic>
      <p:pic>
        <p:nvPicPr>
          <p:cNvPr id="9" name="Imagem 8" descr="Tela de celular&#10;&#10;O conteúdo gerado por IA pode estar incorreto.">
            <a:extLst>
              <a:ext uri="{FF2B5EF4-FFF2-40B4-BE49-F238E27FC236}">
                <a16:creationId xmlns:a16="http://schemas.microsoft.com/office/drawing/2014/main" id="{3E316670-8CEA-5FEC-1BF8-B1EBBA5A93B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8495" y="2204138"/>
            <a:ext cx="3315163" cy="2715004"/>
          </a:xfrm>
          <a:prstGeom prst="rect">
            <a:avLst/>
          </a:prstGeom>
        </p:spPr>
      </p:pic>
      <p:pic>
        <p:nvPicPr>
          <p:cNvPr id="2" name="Imagem 1" descr="Forma&#10;&#10;Descrição gerada automaticamente com confiança baixa">
            <a:extLst>
              <a:ext uri="{FF2B5EF4-FFF2-40B4-BE49-F238E27FC236}">
                <a16:creationId xmlns:a16="http://schemas.microsoft.com/office/drawing/2014/main" id="{625BF8A7-AF99-256D-BFB1-74B89A6AC42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023" y="4014439"/>
            <a:ext cx="12183622" cy="6912000"/>
          </a:xfrm>
          <a:prstGeom prst="rect">
            <a:avLst/>
          </a:prstGeom>
          <a:noFill/>
        </p:spPr>
      </p:pic>
      <p:pic>
        <p:nvPicPr>
          <p:cNvPr id="3" name="Imagem 2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A4FF226C-432F-D507-0694-353DDC74396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5327" y="82364"/>
            <a:ext cx="2232824" cy="523220"/>
          </a:xfrm>
          <a:prstGeom prst="rect">
            <a:avLst/>
          </a:prstGeom>
        </p:spPr>
      </p:pic>
      <p:sp>
        <p:nvSpPr>
          <p:cNvPr id="4" name="Retângulo 3">
            <a:extLst>
              <a:ext uri="{FF2B5EF4-FFF2-40B4-BE49-F238E27FC236}">
                <a16:creationId xmlns:a16="http://schemas.microsoft.com/office/drawing/2014/main" id="{75DEB9A4-9224-3D3C-7FEA-A6864AB4A47D}"/>
              </a:ext>
            </a:extLst>
          </p:cNvPr>
          <p:cNvSpPr/>
          <p:nvPr/>
        </p:nvSpPr>
        <p:spPr>
          <a:xfrm>
            <a:off x="3417847" y="6010507"/>
            <a:ext cx="4778299" cy="66907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dirty="0"/>
              <a:t>Obrigado!</a:t>
            </a:r>
          </a:p>
        </p:txBody>
      </p:sp>
    </p:spTree>
    <p:extLst>
      <p:ext uri="{BB962C8B-B14F-4D97-AF65-F5344CB8AC3E}">
        <p14:creationId xmlns:p14="http://schemas.microsoft.com/office/powerpoint/2010/main" val="1424326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53DAF3-8267-640B-5A50-E102EEF91E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m 20" descr="Forma&#10;&#10;Descrição gerada automaticamente com confiança baixa">
            <a:extLst>
              <a:ext uri="{FF2B5EF4-FFF2-40B4-BE49-F238E27FC236}">
                <a16:creationId xmlns:a16="http://schemas.microsoft.com/office/drawing/2014/main" id="{287CB034-7895-AD77-4D3C-47EC2E0A1B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26" y="0"/>
            <a:ext cx="12183622" cy="6912000"/>
          </a:xfrm>
          <a:prstGeom prst="rect">
            <a:avLst/>
          </a:prstGeom>
          <a:noFill/>
        </p:spPr>
      </p:pic>
      <p:pic>
        <p:nvPicPr>
          <p:cNvPr id="17" name="Imagem 16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84DEFCE5-9D85-C29B-5B0A-594B8CF0A8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5327" y="82364"/>
            <a:ext cx="2232824" cy="523220"/>
          </a:xfrm>
          <a:prstGeom prst="rect">
            <a:avLst/>
          </a:prstGeom>
        </p:spPr>
      </p:pic>
      <p:sp>
        <p:nvSpPr>
          <p:cNvPr id="2" name="Rounded Rectangle 7">
            <a:extLst>
              <a:ext uri="{FF2B5EF4-FFF2-40B4-BE49-F238E27FC236}">
                <a16:creationId xmlns:a16="http://schemas.microsoft.com/office/drawing/2014/main" id="{7797F268-6E3C-F616-2E04-5B7A153D4E18}"/>
              </a:ext>
            </a:extLst>
          </p:cNvPr>
          <p:cNvSpPr/>
          <p:nvPr/>
        </p:nvSpPr>
        <p:spPr>
          <a:xfrm>
            <a:off x="59026" y="648348"/>
            <a:ext cx="12073948" cy="877162"/>
          </a:xfrm>
          <a:prstGeom prst="roundRect">
            <a:avLst>
              <a:gd name="adj" fmla="val 865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18799B17-541E-A483-9396-92F0A0F2DBAF}"/>
              </a:ext>
            </a:extLst>
          </p:cNvPr>
          <p:cNvSpPr txBox="1"/>
          <p:nvPr/>
        </p:nvSpPr>
        <p:spPr>
          <a:xfrm>
            <a:off x="933023" y="663736"/>
            <a:ext cx="10880286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500" b="1" dirty="0">
                <a:solidFill>
                  <a:schemeClr val="bg1"/>
                </a:solidFill>
                <a:latin typeface="Aptos" panose="020B0004020202020204" pitchFamily="34" charset="0"/>
              </a:rPr>
              <a:t>Quais os critérios do CRP com menor % de regularidade?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7B1CCC95-4C5C-DB7D-ACD3-39A9A87B5011}"/>
              </a:ext>
            </a:extLst>
          </p:cNvPr>
          <p:cNvSpPr txBox="1"/>
          <p:nvPr/>
        </p:nvSpPr>
        <p:spPr>
          <a:xfrm>
            <a:off x="733466" y="1737874"/>
            <a:ext cx="964871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 algn="ctr">
              <a:buAutoNum type="arabicPeriod"/>
            </a:pPr>
            <a:r>
              <a:rPr lang="pt-BR" sz="3000" b="1" dirty="0">
                <a:solidFill>
                  <a:schemeClr val="bg1"/>
                </a:solidFill>
                <a:latin typeface="Aptos" panose="020B0004020202020204" pitchFamily="34" charset="0"/>
              </a:rPr>
              <a:t>Fundamentos do Programa de Regularidade:</a:t>
            </a:r>
          </a:p>
          <a:p>
            <a:pPr algn="ctr"/>
            <a:endParaRPr lang="pt-BR" sz="3000" b="1" dirty="0">
              <a:solidFill>
                <a:schemeClr val="bg1"/>
              </a:solidFill>
              <a:latin typeface="Aptos" panose="020B0004020202020204" pitchFamily="34" charset="0"/>
            </a:endParaRPr>
          </a:p>
        </p:txBody>
      </p:sp>
      <p:graphicFrame>
        <p:nvGraphicFramePr>
          <p:cNvPr id="7" name="Tabela 6">
            <a:extLst>
              <a:ext uri="{FF2B5EF4-FFF2-40B4-BE49-F238E27FC236}">
                <a16:creationId xmlns:a16="http://schemas.microsoft.com/office/drawing/2014/main" id="{021EF2BA-92A2-A78C-BE37-0BE08DE606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537720"/>
              </p:ext>
            </p:extLst>
          </p:nvPr>
        </p:nvGraphicFramePr>
        <p:xfrm>
          <a:off x="453773" y="1156178"/>
          <a:ext cx="10619388" cy="56652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619388">
                  <a:extLst>
                    <a:ext uri="{9D8B030D-6E8A-4147-A177-3AD203B41FA5}">
                      <a16:colId xmlns:a16="http://schemas.microsoft.com/office/drawing/2014/main" val="1533158843"/>
                    </a:ext>
                  </a:extLst>
                </a:gridCol>
              </a:tblGrid>
              <a:tr h="2959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pt-BR" sz="2000" kern="100" dirty="0">
                          <a:solidFill>
                            <a:schemeClr val="bg1"/>
                          </a:solidFill>
                          <a:effectLst/>
                        </a:rPr>
                        <a:t>CRITÉRIOS DO CRP</a:t>
                      </a:r>
                      <a:endParaRPr lang="pt-BR" sz="2000" kern="100" dirty="0">
                        <a:solidFill>
                          <a:schemeClr val="bg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358" marR="31358" marT="0" marB="0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1078310"/>
                  </a:ext>
                </a:extLst>
              </a:tr>
              <a:tr h="18494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pt-BR" sz="2000" kern="100" dirty="0">
                          <a:solidFill>
                            <a:schemeClr val="bg1"/>
                          </a:solidFill>
                          <a:effectLst/>
                        </a:rPr>
                        <a:t>Aplicações Financeiras </a:t>
                      </a:r>
                      <a:r>
                        <a:rPr lang="pt-BR" sz="2000" kern="100" dirty="0" err="1">
                          <a:solidFill>
                            <a:schemeClr val="bg1"/>
                          </a:solidFill>
                          <a:effectLst/>
                        </a:rPr>
                        <a:t>Resol</a:t>
                      </a:r>
                      <a:r>
                        <a:rPr lang="pt-BR" sz="2000" kern="100" dirty="0">
                          <a:solidFill>
                            <a:schemeClr val="bg1"/>
                          </a:solidFill>
                          <a:effectLst/>
                        </a:rPr>
                        <a:t>. CMN - Adequação DAIR e Política Investimentos</a:t>
                      </a:r>
                      <a:endParaRPr lang="pt-BR" sz="2000" kern="100" dirty="0">
                        <a:solidFill>
                          <a:schemeClr val="bg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358" marR="31358" marT="0" marB="0"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6819772"/>
                  </a:ext>
                </a:extLst>
              </a:tr>
              <a:tr h="1961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pt-BR" sz="2000" kern="100" dirty="0">
                          <a:solidFill>
                            <a:schemeClr val="bg1"/>
                          </a:solidFill>
                          <a:effectLst/>
                        </a:rPr>
                        <a:t>Atendimento à SRPC, à fiscalização e envio de legislação</a:t>
                      </a:r>
                      <a:endParaRPr lang="pt-BR" sz="2000" kern="100" dirty="0">
                        <a:solidFill>
                          <a:schemeClr val="bg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358" marR="31358" marT="0" marB="0"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417515"/>
                  </a:ext>
                </a:extLst>
              </a:tr>
              <a:tr h="18494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pt-BR" sz="2000" kern="100" dirty="0">
                          <a:solidFill>
                            <a:schemeClr val="bg1"/>
                          </a:solidFill>
                          <a:effectLst/>
                        </a:rPr>
                        <a:t>Caráter contributivo - Previsão de alíquota em lei</a:t>
                      </a:r>
                      <a:endParaRPr lang="pt-BR" sz="2000" kern="100" dirty="0">
                        <a:solidFill>
                          <a:schemeClr val="bg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358" marR="31358" marT="0" marB="0"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8893258"/>
                  </a:ext>
                </a:extLst>
              </a:tr>
              <a:tr h="18494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pt-BR" sz="2000" kern="100" dirty="0">
                          <a:solidFill>
                            <a:schemeClr val="bg1"/>
                          </a:solidFill>
                          <a:effectLst/>
                        </a:rPr>
                        <a:t>Caráter contributivo – Repasse verificado pela Fiscalização</a:t>
                      </a:r>
                      <a:endParaRPr lang="pt-BR" sz="2000" kern="100" dirty="0">
                        <a:solidFill>
                          <a:schemeClr val="bg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358" marR="31358" marT="0" marB="0"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7428875"/>
                  </a:ext>
                </a:extLst>
              </a:tr>
              <a:tr h="18494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pt-BR" sz="2000" kern="100">
                          <a:solidFill>
                            <a:schemeClr val="bg1"/>
                          </a:solidFill>
                          <a:effectLst/>
                        </a:rPr>
                        <a:t>Cobertura exclusiva a servidores efetivos</a:t>
                      </a:r>
                      <a:endParaRPr lang="pt-BR" sz="2000" kern="100">
                        <a:solidFill>
                          <a:schemeClr val="bg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358" marR="31358" marT="0" marB="0"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9713270"/>
                  </a:ext>
                </a:extLst>
              </a:tr>
              <a:tr h="18494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pt-BR" sz="2000" kern="100" dirty="0">
                          <a:solidFill>
                            <a:schemeClr val="bg1"/>
                          </a:solidFill>
                          <a:effectLst/>
                        </a:rPr>
                        <a:t>DPIN e DAIR – Encaminhamento e Consistência </a:t>
                      </a:r>
                      <a:endParaRPr lang="pt-BR" sz="2000" kern="100" dirty="0">
                        <a:solidFill>
                          <a:schemeClr val="bg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358" marR="31358" marT="0" marB="0"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7526235"/>
                  </a:ext>
                </a:extLst>
              </a:tr>
              <a:tr h="23154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pt-BR" sz="2000" kern="100" dirty="0">
                          <a:solidFill>
                            <a:schemeClr val="bg1"/>
                          </a:solidFill>
                          <a:effectLst/>
                        </a:rPr>
                        <a:t>DIPR – Encaminhamento, Consistência e Caráter Contributivo /                          Envio da MSC</a:t>
                      </a:r>
                      <a:endParaRPr lang="pt-BR" sz="2000" kern="100" dirty="0">
                        <a:solidFill>
                          <a:schemeClr val="bg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358" marR="31358" marT="0" marB="0"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2439876"/>
                  </a:ext>
                </a:extLst>
              </a:tr>
              <a:tr h="18494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pt-BR" sz="2000" kern="100" dirty="0">
                          <a:solidFill>
                            <a:schemeClr val="bg1"/>
                          </a:solidFill>
                          <a:effectLst/>
                        </a:rPr>
                        <a:t>Equilíbrio Financeiro e Atuarial - NTA, DRAA e resultados das análises</a:t>
                      </a:r>
                      <a:endParaRPr lang="pt-BR" sz="2000" kern="100" dirty="0">
                        <a:solidFill>
                          <a:schemeClr val="bg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358" marR="31358" marT="0" marB="0"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1598124"/>
                  </a:ext>
                </a:extLst>
              </a:tr>
              <a:tr h="18494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pt-BR" sz="2000" kern="100" dirty="0">
                          <a:solidFill>
                            <a:schemeClr val="bg1"/>
                          </a:solidFill>
                          <a:effectLst/>
                        </a:rPr>
                        <a:t>Existência e funcionamento de unidade gestora e regime próprio únicos</a:t>
                      </a:r>
                      <a:endParaRPr lang="pt-BR" sz="2000" kern="100" dirty="0">
                        <a:solidFill>
                          <a:schemeClr val="bg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358" marR="31358" marT="0" marB="0"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8809883"/>
                  </a:ext>
                </a:extLst>
              </a:tr>
              <a:tr h="18494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pt-BR" sz="2000" kern="100" dirty="0">
                          <a:solidFill>
                            <a:schemeClr val="bg1"/>
                          </a:solidFill>
                          <a:effectLst/>
                        </a:rPr>
                        <a:t>Instituição e Vigência do RPC</a:t>
                      </a:r>
                      <a:endParaRPr lang="pt-BR" sz="2000" kern="100" dirty="0">
                        <a:solidFill>
                          <a:schemeClr val="bg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358" marR="31358" marT="0" marB="0"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217015"/>
                  </a:ext>
                </a:extLst>
              </a:tr>
              <a:tr h="18494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pt-BR" sz="2000" kern="100" dirty="0">
                          <a:solidFill>
                            <a:schemeClr val="bg1"/>
                          </a:solidFill>
                          <a:effectLst/>
                        </a:rPr>
                        <a:t>Observância dos limites de contribuição do ente, dos segurados e beneficiários</a:t>
                      </a:r>
                      <a:endParaRPr lang="pt-BR" sz="2000" kern="100" dirty="0">
                        <a:solidFill>
                          <a:schemeClr val="bg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358" marR="31358" marT="0" marB="0"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50258"/>
                  </a:ext>
                </a:extLst>
              </a:tr>
              <a:tr h="18494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pt-BR" sz="2000" kern="100" dirty="0">
                          <a:solidFill>
                            <a:schemeClr val="bg1"/>
                          </a:solidFill>
                          <a:effectLst/>
                        </a:rPr>
                        <a:t>Operacionalização do </a:t>
                      </a:r>
                      <a:r>
                        <a:rPr lang="pt-BR" sz="2000" kern="100" dirty="0" err="1">
                          <a:solidFill>
                            <a:schemeClr val="bg1"/>
                          </a:solidFill>
                          <a:effectLst/>
                        </a:rPr>
                        <a:t>Comprev</a:t>
                      </a:r>
                      <a:r>
                        <a:rPr lang="pt-BR" sz="2000" kern="100" dirty="0">
                          <a:solidFill>
                            <a:schemeClr val="bg1"/>
                          </a:solidFill>
                          <a:effectLst/>
                        </a:rPr>
                        <a:t> (adesão e contrato </a:t>
                      </a:r>
                      <a:r>
                        <a:rPr lang="pt-BR" sz="2000" kern="100" dirty="0" err="1">
                          <a:solidFill>
                            <a:schemeClr val="bg1"/>
                          </a:solidFill>
                          <a:effectLst/>
                        </a:rPr>
                        <a:t>Comprev</a:t>
                      </a:r>
                      <a:r>
                        <a:rPr lang="pt-BR" sz="2000" kern="100" dirty="0">
                          <a:solidFill>
                            <a:schemeClr val="bg1"/>
                          </a:solidFill>
                          <a:effectLst/>
                        </a:rPr>
                        <a:t>)</a:t>
                      </a:r>
                      <a:endParaRPr lang="pt-BR" sz="2000" kern="100" dirty="0">
                        <a:solidFill>
                          <a:schemeClr val="bg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358" marR="31358" marT="0" marB="0"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1708284"/>
                  </a:ext>
                </a:extLst>
              </a:tr>
              <a:tr h="18494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pt-BR" sz="2000" kern="100" dirty="0">
                          <a:solidFill>
                            <a:schemeClr val="bg1"/>
                          </a:solidFill>
                          <a:effectLst/>
                        </a:rPr>
                        <a:t>Plano de benefícios RPPS c/ aposentadorias e pensões por morte</a:t>
                      </a:r>
                      <a:endParaRPr lang="pt-BR" sz="2000" kern="100" dirty="0">
                        <a:solidFill>
                          <a:schemeClr val="bg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358" marR="31358" marT="0" marB="0"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9068323"/>
                  </a:ext>
                </a:extLst>
              </a:tr>
              <a:tr h="2307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pt-BR" sz="2000" kern="100" dirty="0">
                          <a:solidFill>
                            <a:schemeClr val="bg1"/>
                          </a:solidFill>
                          <a:effectLst/>
                        </a:rPr>
                        <a:t>Regras de concessão, cálculo e de reajustamento dos benefícios conf. art. 40 da CF</a:t>
                      </a:r>
                      <a:endParaRPr lang="pt-BR" sz="2000" kern="100" dirty="0">
                        <a:solidFill>
                          <a:schemeClr val="bg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358" marR="31358" marT="0" marB="0"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1147981"/>
                  </a:ext>
                </a:extLst>
              </a:tr>
              <a:tr h="26246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pt-BR" sz="2000" kern="100" dirty="0">
                          <a:solidFill>
                            <a:schemeClr val="bg1"/>
                          </a:solidFill>
                          <a:effectLst/>
                        </a:rPr>
                        <a:t>Requisitos para os dirigentes, membros de conselhos e comitê de investimentos</a:t>
                      </a:r>
                      <a:endParaRPr lang="pt-BR" sz="2000" kern="100" dirty="0">
                        <a:solidFill>
                          <a:schemeClr val="bg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358" marR="31358" marT="0" marB="0"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783103"/>
                  </a:ext>
                </a:extLst>
              </a:tr>
              <a:tr h="18494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pt-BR" sz="2000" kern="100" dirty="0">
                          <a:solidFill>
                            <a:schemeClr val="bg1"/>
                          </a:solidFill>
                          <a:effectLst/>
                        </a:rPr>
                        <a:t>Utilização dos recursos previdenciários</a:t>
                      </a:r>
                      <a:endParaRPr lang="pt-BR" sz="2000" kern="100" dirty="0">
                        <a:solidFill>
                          <a:schemeClr val="bg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358" marR="31358" marT="0" marB="0"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3078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28584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9636AB-0D1E-2C1B-FF42-CAF033CF92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BE6DD0-DC5A-B6EC-DBB4-F7172FF7D8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526" y="437134"/>
            <a:ext cx="10958574" cy="947530"/>
          </a:xfrm>
        </p:spPr>
        <p:txBody>
          <a:bodyPr>
            <a:normAutofit/>
          </a:bodyPr>
          <a:lstStyle/>
          <a:p>
            <a:pPr algn="ctr"/>
            <a:r>
              <a:rPr lang="pt-BR" sz="3600" b="1" dirty="0">
                <a:latin typeface="+mn-lt"/>
              </a:rPr>
              <a:t>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CB50C1B-B874-CB5E-D16B-947C9A3BF0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9414" y="960373"/>
            <a:ext cx="10655150" cy="1719059"/>
          </a:xfrm>
          <a:solidFill>
            <a:srgbClr val="002060"/>
          </a:solidFill>
        </p:spPr>
        <p:txBody>
          <a:bodyPr>
            <a:normAutofit fontScale="77500" lnSpcReduction="20000"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pt-BR" sz="43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Após 2 décadas de discussão, </a:t>
            </a:r>
            <a:r>
              <a:rPr lang="pt-BR" sz="4300" dirty="0">
                <a:solidFill>
                  <a:schemeClr val="bg1"/>
                </a:solidFill>
                <a:ea typeface="Times New Roman" panose="02020603050405020304" pitchFamily="18" charset="0"/>
              </a:rPr>
              <a:t>em </a:t>
            </a:r>
            <a:r>
              <a:rPr lang="pt-BR" sz="43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13/12/2024, o STF concluiu o julgamento do RE 1.007.271, Tema 968 de Repercussão Geral, intitulado:</a:t>
            </a:r>
            <a:endParaRPr lang="pt-BR" sz="3000" dirty="0">
              <a:solidFill>
                <a:schemeClr val="bg1"/>
              </a:solidFill>
            </a:endParaRP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5E5C8158-64AB-4BCB-7C11-4464BDA593A1}"/>
              </a:ext>
            </a:extLst>
          </p:cNvPr>
          <p:cNvSpPr txBox="1">
            <a:spLocks/>
          </p:cNvSpPr>
          <p:nvPr/>
        </p:nvSpPr>
        <p:spPr>
          <a:xfrm>
            <a:off x="1118093" y="430143"/>
            <a:ext cx="6994061" cy="40036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500" b="1" dirty="0">
                <a:latin typeface="+mn-lt"/>
              </a:rPr>
              <a:t>Da constitucionalidade do CRP </a:t>
            </a:r>
          </a:p>
        </p:txBody>
      </p:sp>
      <p:pic>
        <p:nvPicPr>
          <p:cNvPr id="7" name="Imagem 6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07EA6C34-894B-994B-E644-252FC1D1D98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5520" y="130922"/>
            <a:ext cx="3221804" cy="676580"/>
          </a:xfrm>
          <a:prstGeom prst="rect">
            <a:avLst/>
          </a:prstGeom>
        </p:spPr>
      </p:pic>
      <p:sp>
        <p:nvSpPr>
          <p:cNvPr id="5" name="Retângulo 4">
            <a:extLst>
              <a:ext uri="{FF2B5EF4-FFF2-40B4-BE49-F238E27FC236}">
                <a16:creationId xmlns:a16="http://schemas.microsoft.com/office/drawing/2014/main" id="{1E81A437-D64A-5166-76D6-487C0E2EEAF8}"/>
              </a:ext>
            </a:extLst>
          </p:cNvPr>
          <p:cNvSpPr/>
          <p:nvPr/>
        </p:nvSpPr>
        <p:spPr>
          <a:xfrm>
            <a:off x="962722" y="2596420"/>
            <a:ext cx="10448535" cy="219121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3000" b="1" i="1" dirty="0">
                <a:ea typeface="Times New Roman" panose="02020603050405020304" pitchFamily="18" charset="0"/>
              </a:rPr>
              <a:t>Competência legislativa da União para dispor sobre normas gerais em matéria previdenciária no que diz respeito ao descumprimento da Lei 9.717/1998 e do Decreto 3.778/2001 pelos demais entes federados.</a:t>
            </a:r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19540268-B8ED-37F9-6ADF-541B019E2625}"/>
              </a:ext>
            </a:extLst>
          </p:cNvPr>
          <p:cNvSpPr/>
          <p:nvPr/>
        </p:nvSpPr>
        <p:spPr>
          <a:xfrm>
            <a:off x="768425" y="4657770"/>
            <a:ext cx="10642832" cy="1950568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5C508463-BEAD-BA6A-705F-39305176C7D3}"/>
              </a:ext>
            </a:extLst>
          </p:cNvPr>
          <p:cNvSpPr/>
          <p:nvPr/>
        </p:nvSpPr>
        <p:spPr>
          <a:xfrm>
            <a:off x="-735636" y="5702327"/>
            <a:ext cx="605404" cy="906011"/>
          </a:xfrm>
          <a:prstGeom prst="rect">
            <a:avLst/>
          </a:prstGeom>
          <a:solidFill>
            <a:schemeClr val="bg2">
              <a:lumMod val="10000"/>
              <a:alpha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71E27750-8FD4-E5F3-5004-9AEA7659068F}"/>
              </a:ext>
            </a:extLst>
          </p:cNvPr>
          <p:cNvSpPr txBox="1"/>
          <p:nvPr/>
        </p:nvSpPr>
        <p:spPr>
          <a:xfrm>
            <a:off x="1240013" y="4917497"/>
            <a:ext cx="953532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pt-BR" sz="3200" b="1" i="1" dirty="0">
                <a:solidFill>
                  <a:srgbClr val="07215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Legalidade e constitucionalidade do CRP</a:t>
            </a:r>
            <a:r>
              <a:rPr lang="pt-BR" sz="3200" i="1" dirty="0">
                <a:solidFill>
                  <a:srgbClr val="07215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como instrumento que atesta a verificação da regularidade e dos entes.</a:t>
            </a:r>
          </a:p>
        </p:txBody>
      </p:sp>
      <p:pic>
        <p:nvPicPr>
          <p:cNvPr id="16" name="Imagem 15" descr="Forma&#10;&#10;Descrição gerada automaticamente com confiança baixa">
            <a:extLst>
              <a:ext uri="{FF2B5EF4-FFF2-40B4-BE49-F238E27FC236}">
                <a16:creationId xmlns:a16="http://schemas.microsoft.com/office/drawing/2014/main" id="{A798AB33-2EFD-98F9-907D-2049B9BE44D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26" y="0"/>
            <a:ext cx="12183622" cy="6912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15419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DA1D23-18AD-EB82-5C51-A8FA3760DA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m 20" descr="Forma&#10;&#10;Descrição gerada automaticamente com confiança baixa">
            <a:extLst>
              <a:ext uri="{FF2B5EF4-FFF2-40B4-BE49-F238E27FC236}">
                <a16:creationId xmlns:a16="http://schemas.microsoft.com/office/drawing/2014/main" id="{52FD0872-5420-21E0-C38B-AFEE253782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20" y="82364"/>
            <a:ext cx="12183622" cy="6912000"/>
          </a:xfrm>
          <a:prstGeom prst="rect">
            <a:avLst/>
          </a:prstGeom>
          <a:noFill/>
        </p:spPr>
      </p:pic>
      <p:pic>
        <p:nvPicPr>
          <p:cNvPr id="17" name="Imagem 16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7BDAD1BB-2980-90E0-B156-EE3A04BAE2A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5327" y="82364"/>
            <a:ext cx="2232824" cy="523220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2512D7D8-1052-B9B7-79D4-C50B328F62A1}"/>
              </a:ext>
            </a:extLst>
          </p:cNvPr>
          <p:cNvSpPr txBox="1">
            <a:spLocks/>
          </p:cNvSpPr>
          <p:nvPr/>
        </p:nvSpPr>
        <p:spPr>
          <a:xfrm>
            <a:off x="348673" y="1377024"/>
            <a:ext cx="10515600" cy="51233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dirty="0"/>
          </a:p>
        </p:txBody>
      </p:sp>
      <p:sp>
        <p:nvSpPr>
          <p:cNvPr id="8" name="Espaço Reservado para Conteúdo 2">
            <a:extLst>
              <a:ext uri="{FF2B5EF4-FFF2-40B4-BE49-F238E27FC236}">
                <a16:creationId xmlns:a16="http://schemas.microsoft.com/office/drawing/2014/main" id="{AD972EED-DA8D-124C-6A60-E7EB04ADB3D0}"/>
              </a:ext>
            </a:extLst>
          </p:cNvPr>
          <p:cNvSpPr txBox="1">
            <a:spLocks/>
          </p:cNvSpPr>
          <p:nvPr/>
        </p:nvSpPr>
        <p:spPr>
          <a:xfrm>
            <a:off x="163700" y="1233122"/>
            <a:ext cx="11784301" cy="3718932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dirty="0">
                <a:solidFill>
                  <a:schemeClr val="bg1"/>
                </a:solidFill>
              </a:rPr>
              <a:t>1. É constitucional a previsão, em lei federal, de medidas sancionatórias ao ente federativo que descumprir os critérios e exigências aplicáveis aos regimes próprios de previdência social. </a:t>
            </a:r>
          </a:p>
          <a:p>
            <a:pPr algn="just"/>
            <a:r>
              <a:rPr lang="pt-BR" dirty="0">
                <a:solidFill>
                  <a:schemeClr val="bg1"/>
                </a:solidFill>
              </a:rPr>
              <a:t>2. Admite-se o controle judicial das exigências feitas pela União no exercício da fiscalização desses regimes. Nesse caso, o ente fiscalizado deverá demonstrar, de forma técnica: </a:t>
            </a:r>
          </a:p>
          <a:p>
            <a:pPr algn="just"/>
            <a:r>
              <a:rPr lang="pt-BR" dirty="0">
                <a:solidFill>
                  <a:schemeClr val="bg1"/>
                </a:solidFill>
              </a:rPr>
              <a:t>(i) a inexistência do </a:t>
            </a:r>
            <a:r>
              <a:rPr lang="pt-BR" b="1" dirty="0">
                <a:solidFill>
                  <a:schemeClr val="bg1"/>
                </a:solidFill>
              </a:rPr>
              <a:t>déficit atuarial </a:t>
            </a:r>
            <a:r>
              <a:rPr lang="pt-BR" dirty="0">
                <a:solidFill>
                  <a:schemeClr val="bg1"/>
                </a:solidFill>
              </a:rPr>
              <a:t>apontado; ou, </a:t>
            </a:r>
          </a:p>
          <a:p>
            <a:pPr algn="just"/>
            <a:r>
              <a:rPr lang="pt-BR" dirty="0">
                <a:solidFill>
                  <a:schemeClr val="bg1"/>
                </a:solidFill>
              </a:rPr>
              <a:t>(</a:t>
            </a:r>
            <a:r>
              <a:rPr lang="pt-BR" dirty="0" err="1">
                <a:solidFill>
                  <a:schemeClr val="bg1"/>
                </a:solidFill>
              </a:rPr>
              <a:t>ii</a:t>
            </a:r>
            <a:r>
              <a:rPr lang="pt-BR" dirty="0">
                <a:solidFill>
                  <a:schemeClr val="bg1"/>
                </a:solidFill>
              </a:rPr>
              <a:t>) caso reconheça o desequilíbrio, a impertinência das medidas impostas pela União e a existência de plano alternativo capaz de assegurar, de maneira equivalente, a sustentabilidade do regime.”</a:t>
            </a:r>
          </a:p>
          <a:p>
            <a:r>
              <a:rPr lang="pt-BR" dirty="0">
                <a:solidFill>
                  <a:schemeClr val="bg1"/>
                </a:solidFill>
              </a:rPr>
              <a:t>Acórdão Publicado em 13/02/2025</a:t>
            </a:r>
          </a:p>
        </p:txBody>
      </p:sp>
      <p:sp>
        <p:nvSpPr>
          <p:cNvPr id="10" name="Rounded Rectangle 7">
            <a:extLst>
              <a:ext uri="{FF2B5EF4-FFF2-40B4-BE49-F238E27FC236}">
                <a16:creationId xmlns:a16="http://schemas.microsoft.com/office/drawing/2014/main" id="{C9301768-4609-3EED-1CEF-819617617F01}"/>
              </a:ext>
            </a:extLst>
          </p:cNvPr>
          <p:cNvSpPr/>
          <p:nvPr/>
        </p:nvSpPr>
        <p:spPr>
          <a:xfrm>
            <a:off x="59026" y="648348"/>
            <a:ext cx="12073948" cy="523220"/>
          </a:xfrm>
          <a:prstGeom prst="roundRect">
            <a:avLst>
              <a:gd name="adj" fmla="val 865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AE77C96C-AA66-56D6-59B7-1B004A496577}"/>
              </a:ext>
            </a:extLst>
          </p:cNvPr>
          <p:cNvSpPr txBox="1"/>
          <p:nvPr/>
        </p:nvSpPr>
        <p:spPr>
          <a:xfrm>
            <a:off x="933023" y="663736"/>
            <a:ext cx="1051560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3000" b="1" dirty="0">
                <a:solidFill>
                  <a:schemeClr val="bg1"/>
                </a:solidFill>
                <a:latin typeface="Aptos" panose="020B0004020202020204" pitchFamily="34" charset="0"/>
              </a:rPr>
              <a:t>Acórdão do Tema 968 e o Equilíbrio Financeiro e Atuarial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81BC2D9A-FF29-189D-FBA2-CC247A4C0C9F}"/>
              </a:ext>
            </a:extLst>
          </p:cNvPr>
          <p:cNvSpPr txBox="1"/>
          <p:nvPr/>
        </p:nvSpPr>
        <p:spPr>
          <a:xfrm>
            <a:off x="178120" y="5095956"/>
            <a:ext cx="11062254" cy="14773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pt-BR" dirty="0"/>
              <a:t>Voto do Ministro Flávio Dino (Redator para o acórdão), vencidos os Ministros Edson Fachin (Relator), Alexandre de Moraes, Carmen Lúcia e Luiz Fux. O Ministro Dias Toffoli reajustou seu voto para acompanhar o Ministro Luís Roberto Barroso. </a:t>
            </a:r>
          </a:p>
          <a:p>
            <a:pPr algn="just"/>
            <a:r>
              <a:rPr lang="pt-BR" dirty="0"/>
              <a:t>Plenário, Sessão Virtual de 6.12.2024 a 13.12.2024. 7 X 4 pela constitucionalidade do CRP. </a:t>
            </a:r>
          </a:p>
          <a:p>
            <a:pPr algn="just"/>
            <a:r>
              <a:rPr lang="pt-BR" dirty="0"/>
              <a:t>Embargos apresentados pelos Municípios de Passira/PE e Rio de Janeiro julgados em 06/2025.</a:t>
            </a:r>
          </a:p>
        </p:txBody>
      </p:sp>
    </p:spTree>
    <p:extLst>
      <p:ext uri="{BB962C8B-B14F-4D97-AF65-F5344CB8AC3E}">
        <p14:creationId xmlns:p14="http://schemas.microsoft.com/office/powerpoint/2010/main" val="2085543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9F8286-1FAB-DE8C-EDDF-3F18526F2F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8813EDB-F179-5EF6-3020-6844479921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3883" y="1296082"/>
            <a:ext cx="11919074" cy="4995263"/>
          </a:xfrm>
          <a:solidFill>
            <a:srgbClr val="002060"/>
          </a:solidFill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000" dirty="0">
                <a:solidFill>
                  <a:schemeClr val="bg1"/>
                </a:solidFill>
              </a:rPr>
              <a:t>“</a:t>
            </a:r>
            <a:r>
              <a:rPr lang="pt-BR" sz="2000" b="1" dirty="0">
                <a:solidFill>
                  <a:schemeClr val="bg1"/>
                </a:solidFill>
              </a:rPr>
              <a:t>29. A importância desses atos normativos também é verificada no plano prático. Como demonstrado pela União, as decisões judiciais que afastam a aplicação do CRP têm estimulado comportamentos fiscais inadequados dos entes públicos (doc. 137). </a:t>
            </a: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000" b="1" dirty="0">
                <a:solidFill>
                  <a:schemeClr val="bg1"/>
                </a:solidFill>
              </a:rPr>
              <a:t>Em todos os grupos analisados – Estados e Municípios; de grande, médio ou pequeno porte; com maior ou menor maturidade do regime de previdência –, os entes públicos que não possuem decisão judicial eximindo-os de cumprir a legislação federal apresentam desempenho superior. </a:t>
            </a: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000" b="1" dirty="0">
                <a:solidFill>
                  <a:schemeClr val="bg1"/>
                </a:solidFill>
              </a:rPr>
              <a:t>Além disso, mais de 62% dos entes que possuem decisão judicial em seu favor – identificados como detentores de “Certidão de Regularidade Previdenciária judicial” –, estão classificados com nota “D”, o pior patamar classificatório. </a:t>
            </a: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000" b="1" dirty="0">
                <a:solidFill>
                  <a:schemeClr val="bg1"/>
                </a:solidFill>
              </a:rPr>
              <a:t>Essas constatações demonstram que a supervisão federal não só encontra base constitucional no plano teórico, mas também tem significativa importância prática para assegurar a responsabilidade fiscal e a sustentabilidade dos regimes próprios.” </a:t>
            </a: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04B07183-AA89-443C-196C-F4E2B9018AC9}"/>
              </a:ext>
            </a:extLst>
          </p:cNvPr>
          <p:cNvSpPr txBox="1">
            <a:spLocks/>
          </p:cNvSpPr>
          <p:nvPr/>
        </p:nvSpPr>
        <p:spPr>
          <a:xfrm>
            <a:off x="292900" y="91337"/>
            <a:ext cx="7462807" cy="6765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pt-BR" sz="2400" b="1" cap="all" dirty="0">
                <a:solidFill>
                  <a:schemeClr val="accent1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Impactos da </a:t>
            </a:r>
            <a:r>
              <a:rPr lang="pt-BR" sz="2400" b="1" cap="all" dirty="0">
                <a:solidFill>
                  <a:schemeClr val="accent1">
                    <a:lumMod val="50000"/>
                  </a:schemeClr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judicialização do CRP</a:t>
            </a:r>
            <a:endParaRPr lang="pt-BR" sz="2400" dirty="0">
              <a:solidFill>
                <a:schemeClr val="accent1">
                  <a:lumMod val="50000"/>
                </a:schemeClr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Imagem 6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C3A5C29F-B83E-EC83-4648-66D51315F99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7425" y="160645"/>
            <a:ext cx="2069776" cy="434654"/>
          </a:xfrm>
          <a:prstGeom prst="rect">
            <a:avLst/>
          </a:prstGeom>
        </p:spPr>
      </p:pic>
      <p:cxnSp>
        <p:nvCxnSpPr>
          <p:cNvPr id="9" name="Conector reto 8">
            <a:extLst>
              <a:ext uri="{FF2B5EF4-FFF2-40B4-BE49-F238E27FC236}">
                <a16:creationId xmlns:a16="http://schemas.microsoft.com/office/drawing/2014/main" id="{B75EEF7E-13A9-B8D8-EA6F-7967810BDB53}"/>
              </a:ext>
            </a:extLst>
          </p:cNvPr>
          <p:cNvCxnSpPr>
            <a:cxnSpLocks/>
          </p:cNvCxnSpPr>
          <p:nvPr/>
        </p:nvCxnSpPr>
        <p:spPr>
          <a:xfrm>
            <a:off x="0" y="767917"/>
            <a:ext cx="7156938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CaixaDeTexto 7">
            <a:extLst>
              <a:ext uri="{FF2B5EF4-FFF2-40B4-BE49-F238E27FC236}">
                <a16:creationId xmlns:a16="http://schemas.microsoft.com/office/drawing/2014/main" id="{7CF41797-423A-3C15-B917-D3CA5252E554}"/>
              </a:ext>
            </a:extLst>
          </p:cNvPr>
          <p:cNvSpPr txBox="1"/>
          <p:nvPr/>
        </p:nvSpPr>
        <p:spPr>
          <a:xfrm>
            <a:off x="292900" y="900909"/>
            <a:ext cx="11654301" cy="3951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pt-BR" sz="1800" b="1" dirty="0">
                <a:solidFill>
                  <a:schemeClr val="accent1">
                    <a:lumMod val="5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O </a:t>
            </a:r>
            <a:r>
              <a:rPr lang="pt-BR" b="1" dirty="0">
                <a:solidFill>
                  <a:schemeClr val="accent1">
                    <a:lumMod val="50000"/>
                  </a:schemeClr>
                </a:solidFill>
              </a:rPr>
              <a:t>ISP FOI UTILIZADO COMO REFERÊNCIA EM JULGAMENTO PELO STF – Voto Min. Luís Roberto Barroso</a:t>
            </a:r>
            <a:endParaRPr lang="pt-BR" sz="1800" b="1" dirty="0">
              <a:solidFill>
                <a:schemeClr val="accent1">
                  <a:lumMod val="50000"/>
                </a:schemeClr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agem 4" descr="Forma&#10;&#10;Descrição gerada automaticamente com confiança baixa">
            <a:extLst>
              <a:ext uri="{FF2B5EF4-FFF2-40B4-BE49-F238E27FC236}">
                <a16:creationId xmlns:a16="http://schemas.microsoft.com/office/drawing/2014/main" id="{63175199-135E-2A98-303B-45C6D2F840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883" y="91337"/>
            <a:ext cx="12183622" cy="6912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775670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CFEFE5-338D-DB19-82A9-D23C86732B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5607A9C2-6765-7CDB-7577-EC902D1C61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912" y="1001665"/>
            <a:ext cx="11133360" cy="5803448"/>
          </a:xfrm>
          <a:prstGeom prst="rect">
            <a:avLst/>
          </a:prstGeom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79818D67-F1AA-D6ED-324E-05FA6765BE47}"/>
              </a:ext>
            </a:extLst>
          </p:cNvPr>
          <p:cNvSpPr txBox="1">
            <a:spLocks/>
          </p:cNvSpPr>
          <p:nvPr/>
        </p:nvSpPr>
        <p:spPr>
          <a:xfrm>
            <a:off x="244799" y="52887"/>
            <a:ext cx="7462807" cy="6765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pt-BR" sz="2200" b="1" cap="all" dirty="0">
                <a:solidFill>
                  <a:schemeClr val="accent1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Impactos da </a:t>
            </a:r>
            <a:r>
              <a:rPr lang="pt-BR" sz="2200" b="1" cap="all" dirty="0">
                <a:solidFill>
                  <a:schemeClr val="accent1">
                    <a:lumMod val="50000"/>
                  </a:schemeClr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judicialização do CRP</a:t>
            </a:r>
            <a:endParaRPr lang="pt-BR" sz="2200" dirty="0">
              <a:solidFill>
                <a:schemeClr val="accent1">
                  <a:lumMod val="50000"/>
                </a:schemeClr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Imagem 6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865DC8E1-4E32-2162-C99F-11707C7C6D9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5397" y="377972"/>
            <a:ext cx="3221804" cy="676580"/>
          </a:xfrm>
          <a:prstGeom prst="rect">
            <a:avLst/>
          </a:prstGeom>
        </p:spPr>
      </p:pic>
      <p:cxnSp>
        <p:nvCxnSpPr>
          <p:cNvPr id="9" name="Conector reto 8">
            <a:extLst>
              <a:ext uri="{FF2B5EF4-FFF2-40B4-BE49-F238E27FC236}">
                <a16:creationId xmlns:a16="http://schemas.microsoft.com/office/drawing/2014/main" id="{EDFBD714-D7F7-4D90-919A-12D1451FDDBE}"/>
              </a:ext>
            </a:extLst>
          </p:cNvPr>
          <p:cNvCxnSpPr>
            <a:cxnSpLocks/>
          </p:cNvCxnSpPr>
          <p:nvPr/>
        </p:nvCxnSpPr>
        <p:spPr>
          <a:xfrm>
            <a:off x="0" y="729467"/>
            <a:ext cx="5644662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" name="Imagem 2" descr="Forma&#10;&#10;Descrição gerada automaticamente com confiança baixa">
            <a:extLst>
              <a:ext uri="{FF2B5EF4-FFF2-40B4-BE49-F238E27FC236}">
                <a16:creationId xmlns:a16="http://schemas.microsoft.com/office/drawing/2014/main" id="{A36DC90D-A9D8-38A4-F8F2-02E14AECFC1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26" y="0"/>
            <a:ext cx="12183622" cy="6912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772755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34902B-5E0F-C37E-A104-717966259B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m 20" descr="Forma&#10;&#10;Descrição gerada automaticamente com confiança baixa">
            <a:extLst>
              <a:ext uri="{FF2B5EF4-FFF2-40B4-BE49-F238E27FC236}">
                <a16:creationId xmlns:a16="http://schemas.microsoft.com/office/drawing/2014/main" id="{DE3A24B0-20E6-C80D-839A-9D5F5B1AF6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26" y="0"/>
            <a:ext cx="12183622" cy="6912000"/>
          </a:xfrm>
          <a:prstGeom prst="rect">
            <a:avLst/>
          </a:prstGeom>
          <a:noFill/>
        </p:spPr>
      </p:pic>
      <p:pic>
        <p:nvPicPr>
          <p:cNvPr id="17" name="Imagem 16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67E45898-1A71-6E1F-6D8D-70991D5218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5327" y="82364"/>
            <a:ext cx="2232824" cy="523220"/>
          </a:xfrm>
          <a:prstGeom prst="rect">
            <a:avLst/>
          </a:prstGeom>
        </p:spPr>
      </p:pic>
      <p:sp>
        <p:nvSpPr>
          <p:cNvPr id="2" name="Rounded Rectangle 7">
            <a:extLst>
              <a:ext uri="{FF2B5EF4-FFF2-40B4-BE49-F238E27FC236}">
                <a16:creationId xmlns:a16="http://schemas.microsoft.com/office/drawing/2014/main" id="{D45CECAC-405F-593B-32F3-2C3B1B8DF68D}"/>
              </a:ext>
            </a:extLst>
          </p:cNvPr>
          <p:cNvSpPr/>
          <p:nvPr/>
        </p:nvSpPr>
        <p:spPr>
          <a:xfrm>
            <a:off x="59026" y="648348"/>
            <a:ext cx="12073948" cy="877162"/>
          </a:xfrm>
          <a:prstGeom prst="roundRect">
            <a:avLst>
              <a:gd name="adj" fmla="val 865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35251501-3729-6E91-1E2B-B25A34933BDF}"/>
              </a:ext>
            </a:extLst>
          </p:cNvPr>
          <p:cNvSpPr txBox="1"/>
          <p:nvPr/>
        </p:nvSpPr>
        <p:spPr>
          <a:xfrm>
            <a:off x="933023" y="663736"/>
            <a:ext cx="10880286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500" b="1" dirty="0">
                <a:solidFill>
                  <a:schemeClr val="bg1"/>
                </a:solidFill>
                <a:latin typeface="Aptos" panose="020B0004020202020204" pitchFamily="34" charset="0"/>
              </a:rPr>
              <a:t>O que fazer? 35% dos </a:t>
            </a:r>
            <a:r>
              <a:rPr lang="pt-BR" sz="2500" b="1" dirty="0" err="1">
                <a:solidFill>
                  <a:schemeClr val="bg1"/>
                </a:solidFill>
                <a:latin typeface="Aptos" panose="020B0004020202020204" pitchFamily="34" charset="0"/>
              </a:rPr>
              <a:t>CRP’s</a:t>
            </a:r>
            <a:r>
              <a:rPr lang="pt-BR" sz="2500" b="1" dirty="0">
                <a:solidFill>
                  <a:schemeClr val="bg1"/>
                </a:solidFill>
                <a:latin typeface="Aptos" panose="020B0004020202020204" pitchFamily="34" charset="0"/>
              </a:rPr>
              <a:t> estão judicializados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8F2201E2-7D89-54A4-3B0A-86B327BD0636}"/>
              </a:ext>
            </a:extLst>
          </p:cNvPr>
          <p:cNvSpPr txBox="1"/>
          <p:nvPr/>
        </p:nvSpPr>
        <p:spPr>
          <a:xfrm>
            <a:off x="733466" y="1737874"/>
            <a:ext cx="964871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 algn="ctr">
              <a:buAutoNum type="arabicPeriod"/>
            </a:pPr>
            <a:r>
              <a:rPr lang="pt-BR" sz="3000" b="1" dirty="0">
                <a:solidFill>
                  <a:schemeClr val="bg1"/>
                </a:solidFill>
                <a:latin typeface="Aptos" panose="020B0004020202020204" pitchFamily="34" charset="0"/>
              </a:rPr>
              <a:t>Fundamentos do Programa de Regularidade:</a:t>
            </a:r>
          </a:p>
          <a:p>
            <a:pPr algn="ctr"/>
            <a:endParaRPr lang="pt-BR" sz="3000" b="1" dirty="0">
              <a:solidFill>
                <a:schemeClr val="bg1"/>
              </a:solidFill>
              <a:latin typeface="Aptos" panose="020B0004020202020204" pitchFamily="34" charset="0"/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23D7628D-0308-70A1-123D-4D195178EF9D}"/>
              </a:ext>
            </a:extLst>
          </p:cNvPr>
          <p:cNvSpPr/>
          <p:nvPr/>
        </p:nvSpPr>
        <p:spPr>
          <a:xfrm>
            <a:off x="2524540" y="1066800"/>
            <a:ext cx="6907696" cy="556260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C5E73921-9BC4-B2CE-1A34-EB8799A1A1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67180" y="1092870"/>
            <a:ext cx="4822415" cy="556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2816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7EAB99-5B62-63F5-22A2-90AE9B9F9C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m 16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560DD481-AA86-5DBF-9A6C-841EA0B8B6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5327" y="82364"/>
            <a:ext cx="2232824" cy="523220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7C6525D8-0775-E857-B49A-D63EB97252FD}"/>
              </a:ext>
            </a:extLst>
          </p:cNvPr>
          <p:cNvSpPr txBox="1">
            <a:spLocks/>
          </p:cNvSpPr>
          <p:nvPr/>
        </p:nvSpPr>
        <p:spPr>
          <a:xfrm>
            <a:off x="59026" y="1171568"/>
            <a:ext cx="12073948" cy="4976681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dirty="0"/>
          </a:p>
        </p:txBody>
      </p:sp>
      <p:sp>
        <p:nvSpPr>
          <p:cNvPr id="10" name="Rounded Rectangle 7">
            <a:extLst>
              <a:ext uri="{FF2B5EF4-FFF2-40B4-BE49-F238E27FC236}">
                <a16:creationId xmlns:a16="http://schemas.microsoft.com/office/drawing/2014/main" id="{D878B93D-3E3A-DEC3-7EA5-CC073F68507F}"/>
              </a:ext>
            </a:extLst>
          </p:cNvPr>
          <p:cNvSpPr/>
          <p:nvPr/>
        </p:nvSpPr>
        <p:spPr>
          <a:xfrm>
            <a:off x="59026" y="648348"/>
            <a:ext cx="12073948" cy="523220"/>
          </a:xfrm>
          <a:prstGeom prst="roundRect">
            <a:avLst>
              <a:gd name="adj" fmla="val 865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9A3E1476-B7EA-6937-006F-C320234F8D01}"/>
              </a:ext>
            </a:extLst>
          </p:cNvPr>
          <p:cNvSpPr txBox="1"/>
          <p:nvPr/>
        </p:nvSpPr>
        <p:spPr>
          <a:xfrm>
            <a:off x="933023" y="663736"/>
            <a:ext cx="1051560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3000" b="1" dirty="0">
                <a:solidFill>
                  <a:schemeClr val="bg1"/>
                </a:solidFill>
                <a:latin typeface="Aptos" panose="020B0004020202020204" pitchFamily="34" charset="0"/>
              </a:rPr>
              <a:t>Voto-vista do Ministro Luís Roberto Barroso</a:t>
            </a:r>
          </a:p>
        </p:txBody>
      </p:sp>
      <p:pic>
        <p:nvPicPr>
          <p:cNvPr id="13" name="Imagem 12">
            <a:extLst>
              <a:ext uri="{FF2B5EF4-FFF2-40B4-BE49-F238E27FC236}">
                <a16:creationId xmlns:a16="http://schemas.microsoft.com/office/drawing/2014/main" id="{40E9D17B-2FE9-D1F3-F72E-03DB32E1D6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26" y="2021231"/>
            <a:ext cx="11825856" cy="3846742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</p:pic>
      <p:pic>
        <p:nvPicPr>
          <p:cNvPr id="2" name="Imagem 1" descr="Forma&#10;&#10;Descrição gerada automaticamente com confiança baixa">
            <a:extLst>
              <a:ext uri="{FF2B5EF4-FFF2-40B4-BE49-F238E27FC236}">
                <a16:creationId xmlns:a16="http://schemas.microsoft.com/office/drawing/2014/main" id="{94E3894A-5AD4-8FA0-BCE2-E457D66C192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8" y="0"/>
            <a:ext cx="12183622" cy="6912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903032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99D5F3-F6CD-CC9F-217C-BB781F9A93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>
            <a:extLst>
              <a:ext uri="{FF2B5EF4-FFF2-40B4-BE49-F238E27FC236}">
                <a16:creationId xmlns:a16="http://schemas.microsoft.com/office/drawing/2014/main" id="{3AA05E9C-E14D-C648-46AB-D192FF0542D6}"/>
              </a:ext>
            </a:extLst>
          </p:cNvPr>
          <p:cNvSpPr txBox="1"/>
          <p:nvPr/>
        </p:nvSpPr>
        <p:spPr>
          <a:xfrm>
            <a:off x="662347" y="1776365"/>
            <a:ext cx="10713055" cy="4324261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pt-BR" sz="2400" b="1" dirty="0">
                <a:solidFill>
                  <a:schemeClr val="bg1"/>
                </a:solidFill>
                <a:ea typeface="Aptos" panose="020B0004020202020204" pitchFamily="34" charset="0"/>
              </a:rPr>
              <a:t>R</a:t>
            </a:r>
            <a:r>
              <a:rPr lang="pt-BR" sz="2400" b="1" dirty="0">
                <a:solidFill>
                  <a:schemeClr val="bg1"/>
                </a:solidFill>
                <a:effectLst/>
                <a:ea typeface="Aptos" panose="020B0004020202020204" pitchFamily="34" charset="0"/>
              </a:rPr>
              <a:t>eabrirá parcelamento especial em até 300 parcelas, celebrado em até 12 meses da promulgação;</a:t>
            </a:r>
          </a:p>
          <a:p>
            <a:pPr algn="just">
              <a:spcAft>
                <a:spcPts val="600"/>
              </a:spcAft>
            </a:pPr>
            <a:endParaRPr lang="pt-BR" sz="2400" b="1" dirty="0">
              <a:solidFill>
                <a:schemeClr val="bg1"/>
              </a:solidFill>
            </a:endParaRPr>
          </a:p>
          <a:p>
            <a:pPr algn="just">
              <a:spcAft>
                <a:spcPts val="600"/>
              </a:spcAft>
            </a:pPr>
            <a:r>
              <a:rPr lang="pt-BR" sz="2400" b="1" dirty="0">
                <a:solidFill>
                  <a:schemeClr val="bg1"/>
                </a:solidFill>
              </a:rPr>
              <a:t>Condições a serem comprovadas em até 15 meses da promulgação:</a:t>
            </a:r>
          </a:p>
          <a:p>
            <a:pPr marL="720725" indent="-360363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t-BR" sz="2400" b="1" dirty="0">
                <a:solidFill>
                  <a:schemeClr val="bg1"/>
                </a:solidFill>
              </a:rPr>
              <a:t>Adequação das regras do RPPS à EC 103/2019;</a:t>
            </a:r>
          </a:p>
          <a:p>
            <a:pPr marL="720725" indent="-360363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t-BR" sz="2400" b="1" dirty="0">
                <a:solidFill>
                  <a:schemeClr val="bg1"/>
                </a:solidFill>
              </a:rPr>
              <a:t>Instituição de regime de previdência complementar dos servidores;</a:t>
            </a:r>
          </a:p>
          <a:p>
            <a:pPr marL="720725" indent="-360363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t-BR" sz="2400" b="1" dirty="0">
                <a:solidFill>
                  <a:schemeClr val="bg1"/>
                </a:solidFill>
              </a:rPr>
              <a:t>Adesão ao Programa de Regularidade junto ao MPS (adesão facultativa para entes com CRP judicial);</a:t>
            </a:r>
          </a:p>
          <a:p>
            <a:pPr marL="720725" indent="-360363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endParaRPr lang="pt-BR" sz="2400" b="1" dirty="0">
              <a:solidFill>
                <a:schemeClr val="bg1"/>
              </a:solidFill>
            </a:endParaRPr>
          </a:p>
          <a:p>
            <a:pPr algn="just">
              <a:spcAft>
                <a:spcPts val="600"/>
              </a:spcAft>
            </a:pPr>
            <a:r>
              <a:rPr lang="pt-BR" sz="2400" b="1" dirty="0">
                <a:solidFill>
                  <a:schemeClr val="bg1"/>
                </a:solidFill>
              </a:rPr>
              <a:t>Se inadimplir por 3 meses consecutivos ou 6 alternados: suspensão.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CA7D65A8-2C5F-250A-F8E1-4682489BD92A}"/>
              </a:ext>
            </a:extLst>
          </p:cNvPr>
          <p:cNvSpPr txBox="1"/>
          <p:nvPr/>
        </p:nvSpPr>
        <p:spPr>
          <a:xfrm flipH="1">
            <a:off x="488245" y="415639"/>
            <a:ext cx="78602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b="1" dirty="0">
                <a:solidFill>
                  <a:srgbClr val="005EB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PEC 66 – Parcelamento com responsabilidade previdenciária</a:t>
            </a:r>
          </a:p>
        </p:txBody>
      </p:sp>
      <p:grpSp>
        <p:nvGrpSpPr>
          <p:cNvPr id="6" name="Agrupar 5">
            <a:extLst>
              <a:ext uri="{FF2B5EF4-FFF2-40B4-BE49-F238E27FC236}">
                <a16:creationId xmlns:a16="http://schemas.microsoft.com/office/drawing/2014/main" id="{26DAFCA3-4399-F8E6-9BBB-AF08C31DD735}"/>
              </a:ext>
            </a:extLst>
          </p:cNvPr>
          <p:cNvGrpSpPr/>
          <p:nvPr/>
        </p:nvGrpSpPr>
        <p:grpSpPr>
          <a:xfrm>
            <a:off x="10335275" y="5165767"/>
            <a:ext cx="1040127" cy="1095256"/>
            <a:chOff x="4379952" y="1208166"/>
            <a:chExt cx="1151114" cy="1151114"/>
          </a:xfrm>
          <a:solidFill>
            <a:srgbClr val="FFC02C"/>
          </a:solidFill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C3B73244-2013-0378-9524-0B91B4602D2C}"/>
                </a:ext>
              </a:extLst>
            </p:cNvPr>
            <p:cNvSpPr/>
            <p:nvPr/>
          </p:nvSpPr>
          <p:spPr>
            <a:xfrm>
              <a:off x="4379952" y="1208166"/>
              <a:ext cx="1151114" cy="1151114"/>
            </a:xfrm>
            <a:prstGeom prst="ellips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-363841"/>
                <a:satOff val="-20982"/>
                <a:lumOff val="2157"/>
                <a:alphaOff val="0"/>
              </a:schemeClr>
            </a:fillRef>
            <a:effectRef idx="2">
              <a:schemeClr val="accent2">
                <a:hueOff val="-363841"/>
                <a:satOff val="-20982"/>
                <a:lumOff val="2157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pt-BR" sz="2800">
                <a:solidFill>
                  <a:srgbClr val="005EBC"/>
                </a:solidFill>
              </a:endParaRPr>
            </a:p>
          </p:txBody>
        </p:sp>
        <p:sp>
          <p:nvSpPr>
            <p:cNvPr id="8" name="Oval 4">
              <a:extLst>
                <a:ext uri="{FF2B5EF4-FFF2-40B4-BE49-F238E27FC236}">
                  <a16:creationId xmlns:a16="http://schemas.microsoft.com/office/drawing/2014/main" id="{032D2BD5-6091-D610-A3C2-83C996FE1061}"/>
                </a:ext>
              </a:extLst>
            </p:cNvPr>
            <p:cNvSpPr txBox="1"/>
            <p:nvPr/>
          </p:nvSpPr>
          <p:spPr>
            <a:xfrm>
              <a:off x="4548529" y="1376743"/>
              <a:ext cx="813960" cy="81396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t-BR" sz="1200" b="1" kern="1200" dirty="0">
                  <a:solidFill>
                    <a:srgbClr val="005EBC"/>
                  </a:solidFill>
                  <a:latin typeface="Arial Narrow"/>
                  <a:ea typeface="+mn-ea"/>
                  <a:cs typeface="+mn-cs"/>
                </a:rPr>
                <a:t>Art. 40- A</a:t>
              </a:r>
            </a:p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t-BR" sz="1200" b="1" dirty="0">
                  <a:solidFill>
                    <a:srgbClr val="005EBC"/>
                  </a:solidFill>
                  <a:latin typeface="Arial Narrow"/>
                </a:rPr>
                <a:t>....?</a:t>
              </a:r>
              <a:endParaRPr lang="pt-BR" sz="1200" b="1" kern="1200" dirty="0">
                <a:solidFill>
                  <a:srgbClr val="005EBC"/>
                </a:solidFill>
                <a:latin typeface="Arial Narrow"/>
                <a:ea typeface="+mn-ea"/>
                <a:cs typeface="+mn-cs"/>
              </a:endParaRPr>
            </a:p>
          </p:txBody>
        </p:sp>
      </p:grpSp>
      <p:pic>
        <p:nvPicPr>
          <p:cNvPr id="9" name="Imagem 8" descr="Forma&#10;&#10;Descrição gerada automaticamente com confiança baixa">
            <a:extLst>
              <a:ext uri="{FF2B5EF4-FFF2-40B4-BE49-F238E27FC236}">
                <a16:creationId xmlns:a16="http://schemas.microsoft.com/office/drawing/2014/main" id="{0043E8FB-48D9-8832-BFE2-74AA2AA253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8" y="69194"/>
            <a:ext cx="12183622" cy="6912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" name="Imagem 9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DF48C0FF-B4E9-5C2D-6352-2CF998BCBD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5327" y="82364"/>
            <a:ext cx="2232824" cy="523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15886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1302</Words>
  <Application>Microsoft Office PowerPoint</Application>
  <PresentationFormat>Widescreen</PresentationFormat>
  <Paragraphs>131</Paragraphs>
  <Slides>18</Slides>
  <Notes>12</Notes>
  <HiddenSlides>0</HiddenSlides>
  <MMClips>0</MMClips>
  <ScaleCrop>false</ScaleCrop>
  <HeadingPairs>
    <vt:vector size="6" baseType="variant">
      <vt:variant>
        <vt:lpstr>Fontes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18</vt:i4>
      </vt:variant>
    </vt:vector>
  </HeadingPairs>
  <TitlesOfParts>
    <vt:vector size="29" baseType="lpstr">
      <vt:lpstr>Aptos</vt:lpstr>
      <vt:lpstr>Aptos Display</vt:lpstr>
      <vt:lpstr>Arial</vt:lpstr>
      <vt:lpstr>Arial Narrow</vt:lpstr>
      <vt:lpstr>Calibri</vt:lpstr>
      <vt:lpstr>Open Sans</vt:lpstr>
      <vt:lpstr>Poppins</vt:lpstr>
      <vt:lpstr>Segoe UI</vt:lpstr>
      <vt:lpstr>Times New Roman</vt:lpstr>
      <vt:lpstr>Wingdings</vt:lpstr>
      <vt:lpstr>Tema do Office</vt:lpstr>
      <vt:lpstr>Apresentação do PowerPoint</vt:lpstr>
      <vt:lpstr>Apresentação do PowerPoint</vt:lpstr>
      <vt:lpstr>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Allex Albert Rodrigues</dc:creator>
  <cp:lastModifiedBy>Allex Albert Rodrigues</cp:lastModifiedBy>
  <cp:revision>14</cp:revision>
  <dcterms:created xsi:type="dcterms:W3CDTF">2025-06-13T18:02:13Z</dcterms:created>
  <dcterms:modified xsi:type="dcterms:W3CDTF">2025-06-16T18:46:30Z</dcterms:modified>
</cp:coreProperties>
</file>